
<file path=[Content_Types].xml><?xml version="1.0" encoding="utf-8"?>
<Types xmlns="http://schemas.openxmlformats.org/package/2006/content-types">
  <Default Extension="gif" ContentType="image/gif"/>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2.xml" ContentType="application/vnd.openxmlformats-officedocument.presentationml.tag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3.xml" ContentType="application/vnd.openxmlformats-officedocument.presentationml.tags+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4.xml" ContentType="application/vnd.openxmlformats-officedocument.presentationml.tags+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5.xml" ContentType="application/vnd.openxmlformats-officedocument.presentationml.tags+xml"/>
  <Override PartName="/ppt/tags/tag6.xml" ContentType="application/vnd.openxmlformats-officedocument.presentationml.tags+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6" r:id="rId2"/>
    <p:sldId id="568" r:id="rId3"/>
    <p:sldId id="569" r:id="rId4"/>
    <p:sldId id="557" r:id="rId5"/>
    <p:sldId id="556" r:id="rId6"/>
    <p:sldId id="559" r:id="rId7"/>
    <p:sldId id="570" r:id="rId8"/>
    <p:sldId id="571" r:id="rId9"/>
    <p:sldId id="572" r:id="rId10"/>
    <p:sldId id="558" r:id="rId11"/>
    <p:sldId id="336" r:id="rId12"/>
    <p:sldId id="565" r:id="rId13"/>
    <p:sldId id="561" r:id="rId14"/>
    <p:sldId id="566" r:id="rId15"/>
    <p:sldId id="567" r:id="rId16"/>
    <p:sldId id="549" r:id="rId17"/>
    <p:sldId id="550" r:id="rId18"/>
    <p:sldId id="552" r:id="rId19"/>
    <p:sldId id="553" r:id="rId20"/>
    <p:sldId id="551" r:id="rId21"/>
    <p:sldId id="554" r:id="rId22"/>
    <p:sldId id="555" r:id="rId23"/>
    <p:sldId id="573" r:id="rId24"/>
    <p:sldId id="560" r:id="rId25"/>
    <p:sldId id="548" r:id="rId26"/>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A93A"/>
    <a:srgbClr val="D0F2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794" autoAdjust="0"/>
    <p:restoredTop sz="94660"/>
  </p:normalViewPr>
  <p:slideViewPr>
    <p:cSldViewPr snapToGrid="0">
      <p:cViewPr varScale="1">
        <p:scale>
          <a:sx n="108" d="100"/>
          <a:sy n="108" d="100"/>
        </p:scale>
        <p:origin x="23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9EAF82-CFB1-1F46-9F82-4D4195A6100D}" type="doc">
      <dgm:prSet loTypeId="urn:microsoft.com/office/officeart/2005/8/layout/hProcess9" loCatId="" qsTypeId="urn:microsoft.com/office/officeart/2005/8/quickstyle/simple1" qsCatId="simple" csTypeId="urn:microsoft.com/office/officeart/2005/8/colors/accent1_2" csCatId="accent1" phldr="1"/>
      <dgm:spPr/>
    </dgm:pt>
    <dgm:pt modelId="{496EC873-7634-304D-BF07-28AB420AC034}">
      <dgm:prSet phldrT="[Texto]"/>
      <dgm:spPr>
        <a:solidFill>
          <a:schemeClr val="accent3">
            <a:lumMod val="60000"/>
            <a:lumOff val="40000"/>
          </a:schemeClr>
        </a:solidFill>
      </dgm:spPr>
      <dgm:t>
        <a:bodyPr/>
        <a:lstStyle/>
        <a:p>
          <a:r>
            <a:rPr lang="en-GB" noProof="0" dirty="0">
              <a:solidFill>
                <a:schemeClr val="tx1"/>
              </a:solidFill>
            </a:rPr>
            <a:t>Validity</a:t>
          </a:r>
          <a:r>
            <a:rPr lang="es-ES" dirty="0">
              <a:solidFill>
                <a:schemeClr val="tx1"/>
              </a:solidFill>
            </a:rPr>
            <a:t>	</a:t>
          </a:r>
        </a:p>
      </dgm:t>
    </dgm:pt>
    <dgm:pt modelId="{56781499-D6EC-5642-B13E-857063CEDAC3}" type="parTrans" cxnId="{6A801911-AA0A-EC43-BABA-1AB3D3AD6A13}">
      <dgm:prSet/>
      <dgm:spPr/>
      <dgm:t>
        <a:bodyPr/>
        <a:lstStyle/>
        <a:p>
          <a:endParaRPr lang="es-ES"/>
        </a:p>
      </dgm:t>
    </dgm:pt>
    <dgm:pt modelId="{5B64F9C8-54DB-B74E-8F07-6B6B8A9B394A}" type="sibTrans" cxnId="{6A801911-AA0A-EC43-BABA-1AB3D3AD6A13}">
      <dgm:prSet/>
      <dgm:spPr/>
      <dgm:t>
        <a:bodyPr/>
        <a:lstStyle/>
        <a:p>
          <a:endParaRPr lang="es-ES"/>
        </a:p>
      </dgm:t>
    </dgm:pt>
    <dgm:pt modelId="{5ECA16E8-62C9-0D4E-94C0-B986773DD9D2}">
      <dgm:prSet phldrT="[Texto]"/>
      <dgm:spPr>
        <a:solidFill>
          <a:schemeClr val="accent3">
            <a:lumMod val="60000"/>
            <a:lumOff val="40000"/>
          </a:schemeClr>
        </a:solidFill>
      </dgm:spPr>
      <dgm:t>
        <a:bodyPr/>
        <a:lstStyle/>
        <a:p>
          <a:r>
            <a:rPr lang="en-GB" noProof="0" dirty="0">
              <a:solidFill>
                <a:schemeClr val="tx1"/>
              </a:solidFill>
            </a:rPr>
            <a:t>Reliability</a:t>
          </a:r>
        </a:p>
      </dgm:t>
    </dgm:pt>
    <dgm:pt modelId="{B213FAF7-267A-E643-9754-3D801A357DAA}" type="parTrans" cxnId="{03FFFD33-6339-3A4E-8D02-896CC581519A}">
      <dgm:prSet/>
      <dgm:spPr/>
      <dgm:t>
        <a:bodyPr/>
        <a:lstStyle/>
        <a:p>
          <a:endParaRPr lang="es-ES"/>
        </a:p>
      </dgm:t>
    </dgm:pt>
    <dgm:pt modelId="{D2633F72-8E16-1C43-8B1E-C35E0B1EA928}" type="sibTrans" cxnId="{03FFFD33-6339-3A4E-8D02-896CC581519A}">
      <dgm:prSet/>
      <dgm:spPr/>
      <dgm:t>
        <a:bodyPr/>
        <a:lstStyle/>
        <a:p>
          <a:endParaRPr lang="es-ES"/>
        </a:p>
      </dgm:t>
    </dgm:pt>
    <dgm:pt modelId="{2AACAFB5-D32E-C14F-B4A2-8A9250568677}">
      <dgm:prSet phldrT="[Texto]"/>
      <dgm:spPr>
        <a:solidFill>
          <a:schemeClr val="accent3">
            <a:lumMod val="60000"/>
            <a:lumOff val="40000"/>
          </a:schemeClr>
        </a:solidFill>
      </dgm:spPr>
      <dgm:t>
        <a:bodyPr/>
        <a:lstStyle/>
        <a:p>
          <a:r>
            <a:rPr lang="en-GB" noProof="0" dirty="0">
              <a:solidFill>
                <a:schemeClr val="tx1"/>
              </a:solidFill>
            </a:rPr>
            <a:t>Feedback for improvement</a:t>
          </a:r>
        </a:p>
      </dgm:t>
    </dgm:pt>
    <dgm:pt modelId="{5F6172E0-B0D3-B345-A520-15A01242658E}" type="parTrans" cxnId="{32614BFA-54EE-854B-B285-8B1748006483}">
      <dgm:prSet/>
      <dgm:spPr/>
      <dgm:t>
        <a:bodyPr/>
        <a:lstStyle/>
        <a:p>
          <a:endParaRPr lang="es-ES"/>
        </a:p>
      </dgm:t>
    </dgm:pt>
    <dgm:pt modelId="{5FF0037C-2F8F-B245-B5EE-3D9BFA013E6E}" type="sibTrans" cxnId="{32614BFA-54EE-854B-B285-8B1748006483}">
      <dgm:prSet/>
      <dgm:spPr/>
      <dgm:t>
        <a:bodyPr/>
        <a:lstStyle/>
        <a:p>
          <a:endParaRPr lang="es-ES"/>
        </a:p>
      </dgm:t>
    </dgm:pt>
    <dgm:pt modelId="{E3CC1752-257E-5C47-B858-F242E86FCF66}">
      <dgm:prSet phldrT="[Texto]"/>
      <dgm:spPr>
        <a:solidFill>
          <a:schemeClr val="accent3">
            <a:lumMod val="60000"/>
            <a:lumOff val="40000"/>
          </a:schemeClr>
        </a:solidFill>
      </dgm:spPr>
      <dgm:t>
        <a:bodyPr/>
        <a:lstStyle/>
        <a:p>
          <a:r>
            <a:rPr lang="en-GB" noProof="0" dirty="0">
              <a:solidFill>
                <a:schemeClr val="tx1"/>
              </a:solidFill>
            </a:rPr>
            <a:t>A common framework</a:t>
          </a:r>
        </a:p>
      </dgm:t>
    </dgm:pt>
    <dgm:pt modelId="{A04ECFB0-5648-9042-AE0A-67AE763E5606}" type="parTrans" cxnId="{13428DF5-365E-EB43-B5D0-B39116C142C1}">
      <dgm:prSet/>
      <dgm:spPr/>
      <dgm:t>
        <a:bodyPr/>
        <a:lstStyle/>
        <a:p>
          <a:endParaRPr lang="es-ES"/>
        </a:p>
      </dgm:t>
    </dgm:pt>
    <dgm:pt modelId="{3E055FA2-744B-854F-B9A5-3E7FD2BEAF74}" type="sibTrans" cxnId="{13428DF5-365E-EB43-B5D0-B39116C142C1}">
      <dgm:prSet/>
      <dgm:spPr/>
      <dgm:t>
        <a:bodyPr/>
        <a:lstStyle/>
        <a:p>
          <a:endParaRPr lang="es-ES"/>
        </a:p>
      </dgm:t>
    </dgm:pt>
    <dgm:pt modelId="{87D5715B-6CB2-CD42-8ECE-E8498273573B}" type="pres">
      <dgm:prSet presAssocID="{9F9EAF82-CFB1-1F46-9F82-4D4195A6100D}" presName="CompostProcess" presStyleCnt="0">
        <dgm:presLayoutVars>
          <dgm:dir/>
          <dgm:resizeHandles val="exact"/>
        </dgm:presLayoutVars>
      </dgm:prSet>
      <dgm:spPr/>
    </dgm:pt>
    <dgm:pt modelId="{D16E5EFF-310D-AA48-ADDB-8AA56FCE0076}" type="pres">
      <dgm:prSet presAssocID="{9F9EAF82-CFB1-1F46-9F82-4D4195A6100D}" presName="arrow" presStyleLbl="bgShp" presStyleIdx="0" presStyleCnt="1"/>
      <dgm:spPr>
        <a:solidFill>
          <a:schemeClr val="accent3">
            <a:lumMod val="20000"/>
            <a:lumOff val="80000"/>
          </a:schemeClr>
        </a:solidFill>
      </dgm:spPr>
    </dgm:pt>
    <dgm:pt modelId="{DD484E9E-7600-7942-9212-71F06DE5AF05}" type="pres">
      <dgm:prSet presAssocID="{9F9EAF82-CFB1-1F46-9F82-4D4195A6100D}" presName="linearProcess" presStyleCnt="0"/>
      <dgm:spPr/>
    </dgm:pt>
    <dgm:pt modelId="{18EF6B4E-3623-A841-AE81-562609581C24}" type="pres">
      <dgm:prSet presAssocID="{496EC873-7634-304D-BF07-28AB420AC034}" presName="textNode" presStyleLbl="node1" presStyleIdx="0" presStyleCnt="4">
        <dgm:presLayoutVars>
          <dgm:bulletEnabled val="1"/>
        </dgm:presLayoutVars>
      </dgm:prSet>
      <dgm:spPr/>
    </dgm:pt>
    <dgm:pt modelId="{BF2FD066-E82F-2143-9801-6E444304BF70}" type="pres">
      <dgm:prSet presAssocID="{5B64F9C8-54DB-B74E-8F07-6B6B8A9B394A}" presName="sibTrans" presStyleCnt="0"/>
      <dgm:spPr/>
    </dgm:pt>
    <dgm:pt modelId="{88D18D64-B402-8E4D-9EB4-0A7C52010FF8}" type="pres">
      <dgm:prSet presAssocID="{5ECA16E8-62C9-0D4E-94C0-B986773DD9D2}" presName="textNode" presStyleLbl="node1" presStyleIdx="1" presStyleCnt="4">
        <dgm:presLayoutVars>
          <dgm:bulletEnabled val="1"/>
        </dgm:presLayoutVars>
      </dgm:prSet>
      <dgm:spPr/>
    </dgm:pt>
    <dgm:pt modelId="{4FD64845-CDCA-8640-B15F-D467C9DB7330}" type="pres">
      <dgm:prSet presAssocID="{D2633F72-8E16-1C43-8B1E-C35E0B1EA928}" presName="sibTrans" presStyleCnt="0"/>
      <dgm:spPr/>
    </dgm:pt>
    <dgm:pt modelId="{1B127D9F-546C-AA46-ACDD-DC4110E840AB}" type="pres">
      <dgm:prSet presAssocID="{2AACAFB5-D32E-C14F-B4A2-8A9250568677}" presName="textNode" presStyleLbl="node1" presStyleIdx="2" presStyleCnt="4">
        <dgm:presLayoutVars>
          <dgm:bulletEnabled val="1"/>
        </dgm:presLayoutVars>
      </dgm:prSet>
      <dgm:spPr/>
    </dgm:pt>
    <dgm:pt modelId="{52476DF6-56CC-3849-9EB1-D56AC695D1F6}" type="pres">
      <dgm:prSet presAssocID="{5FF0037C-2F8F-B245-B5EE-3D9BFA013E6E}" presName="sibTrans" presStyleCnt="0"/>
      <dgm:spPr/>
    </dgm:pt>
    <dgm:pt modelId="{74E7F004-5C8F-1540-AF0F-53F1DBBCAD20}" type="pres">
      <dgm:prSet presAssocID="{E3CC1752-257E-5C47-B858-F242E86FCF66}" presName="textNode" presStyleLbl="node1" presStyleIdx="3" presStyleCnt="4">
        <dgm:presLayoutVars>
          <dgm:bulletEnabled val="1"/>
        </dgm:presLayoutVars>
      </dgm:prSet>
      <dgm:spPr/>
    </dgm:pt>
  </dgm:ptLst>
  <dgm:cxnLst>
    <dgm:cxn modelId="{6A801911-AA0A-EC43-BABA-1AB3D3AD6A13}" srcId="{9F9EAF82-CFB1-1F46-9F82-4D4195A6100D}" destId="{496EC873-7634-304D-BF07-28AB420AC034}" srcOrd="0" destOrd="0" parTransId="{56781499-D6EC-5642-B13E-857063CEDAC3}" sibTransId="{5B64F9C8-54DB-B74E-8F07-6B6B8A9B394A}"/>
    <dgm:cxn modelId="{D1781531-84D6-A64D-A348-923325BBC099}" type="presOf" srcId="{5ECA16E8-62C9-0D4E-94C0-B986773DD9D2}" destId="{88D18D64-B402-8E4D-9EB4-0A7C52010FF8}" srcOrd="0" destOrd="0" presId="urn:microsoft.com/office/officeart/2005/8/layout/hProcess9"/>
    <dgm:cxn modelId="{03FFFD33-6339-3A4E-8D02-896CC581519A}" srcId="{9F9EAF82-CFB1-1F46-9F82-4D4195A6100D}" destId="{5ECA16E8-62C9-0D4E-94C0-B986773DD9D2}" srcOrd="1" destOrd="0" parTransId="{B213FAF7-267A-E643-9754-3D801A357DAA}" sibTransId="{D2633F72-8E16-1C43-8B1E-C35E0B1EA928}"/>
    <dgm:cxn modelId="{D9419D62-D556-914B-B4C1-2438C760E0F7}" type="presOf" srcId="{9F9EAF82-CFB1-1F46-9F82-4D4195A6100D}" destId="{87D5715B-6CB2-CD42-8ECE-E8498273573B}" srcOrd="0" destOrd="0" presId="urn:microsoft.com/office/officeart/2005/8/layout/hProcess9"/>
    <dgm:cxn modelId="{0B843443-D08A-D74C-9ECA-FDAE28AEE9D0}" type="presOf" srcId="{E3CC1752-257E-5C47-B858-F242E86FCF66}" destId="{74E7F004-5C8F-1540-AF0F-53F1DBBCAD20}" srcOrd="0" destOrd="0" presId="urn:microsoft.com/office/officeart/2005/8/layout/hProcess9"/>
    <dgm:cxn modelId="{EC5E73E2-E094-4140-A4FC-A34033EAA857}" type="presOf" srcId="{2AACAFB5-D32E-C14F-B4A2-8A9250568677}" destId="{1B127D9F-546C-AA46-ACDD-DC4110E840AB}" srcOrd="0" destOrd="0" presId="urn:microsoft.com/office/officeart/2005/8/layout/hProcess9"/>
    <dgm:cxn modelId="{13428DF5-365E-EB43-B5D0-B39116C142C1}" srcId="{9F9EAF82-CFB1-1F46-9F82-4D4195A6100D}" destId="{E3CC1752-257E-5C47-B858-F242E86FCF66}" srcOrd="3" destOrd="0" parTransId="{A04ECFB0-5648-9042-AE0A-67AE763E5606}" sibTransId="{3E055FA2-744B-854F-B9A5-3E7FD2BEAF74}"/>
    <dgm:cxn modelId="{2738A6F6-BAD4-B84A-BA25-101600ABFF9A}" type="presOf" srcId="{496EC873-7634-304D-BF07-28AB420AC034}" destId="{18EF6B4E-3623-A841-AE81-562609581C24}" srcOrd="0" destOrd="0" presId="urn:microsoft.com/office/officeart/2005/8/layout/hProcess9"/>
    <dgm:cxn modelId="{32614BFA-54EE-854B-B285-8B1748006483}" srcId="{9F9EAF82-CFB1-1F46-9F82-4D4195A6100D}" destId="{2AACAFB5-D32E-C14F-B4A2-8A9250568677}" srcOrd="2" destOrd="0" parTransId="{5F6172E0-B0D3-B345-A520-15A01242658E}" sibTransId="{5FF0037C-2F8F-B245-B5EE-3D9BFA013E6E}"/>
    <dgm:cxn modelId="{887FDD2F-D905-7845-B449-CE671656905C}" type="presParOf" srcId="{87D5715B-6CB2-CD42-8ECE-E8498273573B}" destId="{D16E5EFF-310D-AA48-ADDB-8AA56FCE0076}" srcOrd="0" destOrd="0" presId="urn:microsoft.com/office/officeart/2005/8/layout/hProcess9"/>
    <dgm:cxn modelId="{36E19E53-3005-2345-8742-95FBB9FAC512}" type="presParOf" srcId="{87D5715B-6CB2-CD42-8ECE-E8498273573B}" destId="{DD484E9E-7600-7942-9212-71F06DE5AF05}" srcOrd="1" destOrd="0" presId="urn:microsoft.com/office/officeart/2005/8/layout/hProcess9"/>
    <dgm:cxn modelId="{F4DC34A1-FCA2-2042-8E88-FDA30D8D97A9}" type="presParOf" srcId="{DD484E9E-7600-7942-9212-71F06DE5AF05}" destId="{18EF6B4E-3623-A841-AE81-562609581C24}" srcOrd="0" destOrd="0" presId="urn:microsoft.com/office/officeart/2005/8/layout/hProcess9"/>
    <dgm:cxn modelId="{84CE93A4-31AE-0847-A550-BF04ACE00798}" type="presParOf" srcId="{DD484E9E-7600-7942-9212-71F06DE5AF05}" destId="{BF2FD066-E82F-2143-9801-6E444304BF70}" srcOrd="1" destOrd="0" presId="urn:microsoft.com/office/officeart/2005/8/layout/hProcess9"/>
    <dgm:cxn modelId="{8C42841D-DAF6-4B41-99B1-2D092D22001B}" type="presParOf" srcId="{DD484E9E-7600-7942-9212-71F06DE5AF05}" destId="{88D18D64-B402-8E4D-9EB4-0A7C52010FF8}" srcOrd="2" destOrd="0" presId="urn:microsoft.com/office/officeart/2005/8/layout/hProcess9"/>
    <dgm:cxn modelId="{54615907-D2C1-444A-BAB8-F4DA7621CD6C}" type="presParOf" srcId="{DD484E9E-7600-7942-9212-71F06DE5AF05}" destId="{4FD64845-CDCA-8640-B15F-D467C9DB7330}" srcOrd="3" destOrd="0" presId="urn:microsoft.com/office/officeart/2005/8/layout/hProcess9"/>
    <dgm:cxn modelId="{06385C7B-BBD2-E742-8A39-133836544847}" type="presParOf" srcId="{DD484E9E-7600-7942-9212-71F06DE5AF05}" destId="{1B127D9F-546C-AA46-ACDD-DC4110E840AB}" srcOrd="4" destOrd="0" presId="urn:microsoft.com/office/officeart/2005/8/layout/hProcess9"/>
    <dgm:cxn modelId="{78CF2D99-3A00-714C-94DB-C1F9C3F1AF95}" type="presParOf" srcId="{DD484E9E-7600-7942-9212-71F06DE5AF05}" destId="{52476DF6-56CC-3849-9EB1-D56AC695D1F6}" srcOrd="5" destOrd="0" presId="urn:microsoft.com/office/officeart/2005/8/layout/hProcess9"/>
    <dgm:cxn modelId="{18135518-1D2E-CC4B-9550-5F6C702D84F3}" type="presParOf" srcId="{DD484E9E-7600-7942-9212-71F06DE5AF05}" destId="{74E7F004-5C8F-1540-AF0F-53F1DBBCAD20}" srcOrd="6"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F9EAF82-CFB1-1F46-9F82-4D4195A6100D}" type="doc">
      <dgm:prSet loTypeId="urn:microsoft.com/office/officeart/2005/8/layout/hProcess9" loCatId="" qsTypeId="urn:microsoft.com/office/officeart/2005/8/quickstyle/simple1" qsCatId="simple" csTypeId="urn:microsoft.com/office/officeart/2005/8/colors/accent1_2" csCatId="accent1" phldr="1"/>
      <dgm:spPr/>
    </dgm:pt>
    <dgm:pt modelId="{496EC873-7634-304D-BF07-28AB420AC034}">
      <dgm:prSet phldrT="[Texto]"/>
      <dgm:spPr>
        <a:solidFill>
          <a:schemeClr val="accent3">
            <a:lumMod val="60000"/>
            <a:lumOff val="40000"/>
          </a:schemeClr>
        </a:solidFill>
      </dgm:spPr>
      <dgm:t>
        <a:bodyPr/>
        <a:lstStyle/>
        <a:p>
          <a:r>
            <a:rPr lang="en-GB" noProof="0" dirty="0">
              <a:solidFill>
                <a:schemeClr val="tx1"/>
              </a:solidFill>
            </a:rPr>
            <a:t>Validity</a:t>
          </a:r>
          <a:r>
            <a:rPr lang="es-ES" dirty="0">
              <a:solidFill>
                <a:schemeClr val="tx1"/>
              </a:solidFill>
            </a:rPr>
            <a:t>	</a:t>
          </a:r>
        </a:p>
      </dgm:t>
    </dgm:pt>
    <dgm:pt modelId="{56781499-D6EC-5642-B13E-857063CEDAC3}" type="parTrans" cxnId="{6A801911-AA0A-EC43-BABA-1AB3D3AD6A13}">
      <dgm:prSet/>
      <dgm:spPr/>
      <dgm:t>
        <a:bodyPr/>
        <a:lstStyle/>
        <a:p>
          <a:endParaRPr lang="es-ES"/>
        </a:p>
      </dgm:t>
    </dgm:pt>
    <dgm:pt modelId="{5B64F9C8-54DB-B74E-8F07-6B6B8A9B394A}" type="sibTrans" cxnId="{6A801911-AA0A-EC43-BABA-1AB3D3AD6A13}">
      <dgm:prSet/>
      <dgm:spPr/>
      <dgm:t>
        <a:bodyPr/>
        <a:lstStyle/>
        <a:p>
          <a:endParaRPr lang="es-ES"/>
        </a:p>
      </dgm:t>
    </dgm:pt>
    <dgm:pt modelId="{5ECA16E8-62C9-0D4E-94C0-B986773DD9D2}">
      <dgm:prSet phldrT="[Texto]"/>
      <dgm:spPr>
        <a:solidFill>
          <a:schemeClr val="accent3">
            <a:lumMod val="60000"/>
            <a:lumOff val="40000"/>
            <a:alpha val="28000"/>
          </a:schemeClr>
        </a:solidFill>
      </dgm:spPr>
      <dgm:t>
        <a:bodyPr/>
        <a:lstStyle/>
        <a:p>
          <a:r>
            <a:rPr lang="en-GB" noProof="0" dirty="0">
              <a:solidFill>
                <a:schemeClr val="accent4"/>
              </a:solidFill>
            </a:rPr>
            <a:t>Reliability</a:t>
          </a:r>
        </a:p>
      </dgm:t>
    </dgm:pt>
    <dgm:pt modelId="{B213FAF7-267A-E643-9754-3D801A357DAA}" type="parTrans" cxnId="{03FFFD33-6339-3A4E-8D02-896CC581519A}">
      <dgm:prSet/>
      <dgm:spPr/>
      <dgm:t>
        <a:bodyPr/>
        <a:lstStyle/>
        <a:p>
          <a:endParaRPr lang="es-ES"/>
        </a:p>
      </dgm:t>
    </dgm:pt>
    <dgm:pt modelId="{D2633F72-8E16-1C43-8B1E-C35E0B1EA928}" type="sibTrans" cxnId="{03FFFD33-6339-3A4E-8D02-896CC581519A}">
      <dgm:prSet/>
      <dgm:spPr/>
      <dgm:t>
        <a:bodyPr/>
        <a:lstStyle/>
        <a:p>
          <a:endParaRPr lang="es-ES"/>
        </a:p>
      </dgm:t>
    </dgm:pt>
    <dgm:pt modelId="{2AACAFB5-D32E-C14F-B4A2-8A9250568677}">
      <dgm:prSet phldrT="[Texto]"/>
      <dgm:spPr>
        <a:solidFill>
          <a:schemeClr val="accent3">
            <a:lumMod val="60000"/>
            <a:lumOff val="40000"/>
            <a:alpha val="28000"/>
          </a:schemeClr>
        </a:solidFill>
      </dgm:spPr>
      <dgm:t>
        <a:bodyPr/>
        <a:lstStyle/>
        <a:p>
          <a:r>
            <a:rPr lang="en-GB" noProof="0" dirty="0">
              <a:solidFill>
                <a:schemeClr val="accent4"/>
              </a:solidFill>
            </a:rPr>
            <a:t>Feedback for improvement</a:t>
          </a:r>
        </a:p>
      </dgm:t>
    </dgm:pt>
    <dgm:pt modelId="{5F6172E0-B0D3-B345-A520-15A01242658E}" type="parTrans" cxnId="{32614BFA-54EE-854B-B285-8B1748006483}">
      <dgm:prSet/>
      <dgm:spPr/>
      <dgm:t>
        <a:bodyPr/>
        <a:lstStyle/>
        <a:p>
          <a:endParaRPr lang="es-ES"/>
        </a:p>
      </dgm:t>
    </dgm:pt>
    <dgm:pt modelId="{5FF0037C-2F8F-B245-B5EE-3D9BFA013E6E}" type="sibTrans" cxnId="{32614BFA-54EE-854B-B285-8B1748006483}">
      <dgm:prSet/>
      <dgm:spPr/>
      <dgm:t>
        <a:bodyPr/>
        <a:lstStyle/>
        <a:p>
          <a:endParaRPr lang="es-ES"/>
        </a:p>
      </dgm:t>
    </dgm:pt>
    <dgm:pt modelId="{E3CC1752-257E-5C47-B858-F242E86FCF66}">
      <dgm:prSet phldrT="[Texto]"/>
      <dgm:spPr>
        <a:solidFill>
          <a:schemeClr val="accent3">
            <a:lumMod val="60000"/>
            <a:lumOff val="40000"/>
            <a:alpha val="28000"/>
          </a:schemeClr>
        </a:solidFill>
      </dgm:spPr>
      <dgm:t>
        <a:bodyPr/>
        <a:lstStyle/>
        <a:p>
          <a:r>
            <a:rPr lang="en-GB" noProof="0" dirty="0">
              <a:solidFill>
                <a:schemeClr val="accent4"/>
              </a:solidFill>
            </a:rPr>
            <a:t>A common framework</a:t>
          </a:r>
        </a:p>
      </dgm:t>
    </dgm:pt>
    <dgm:pt modelId="{A04ECFB0-5648-9042-AE0A-67AE763E5606}" type="parTrans" cxnId="{13428DF5-365E-EB43-B5D0-B39116C142C1}">
      <dgm:prSet/>
      <dgm:spPr/>
      <dgm:t>
        <a:bodyPr/>
        <a:lstStyle/>
        <a:p>
          <a:endParaRPr lang="es-ES"/>
        </a:p>
      </dgm:t>
    </dgm:pt>
    <dgm:pt modelId="{3E055FA2-744B-854F-B9A5-3E7FD2BEAF74}" type="sibTrans" cxnId="{13428DF5-365E-EB43-B5D0-B39116C142C1}">
      <dgm:prSet/>
      <dgm:spPr/>
      <dgm:t>
        <a:bodyPr/>
        <a:lstStyle/>
        <a:p>
          <a:endParaRPr lang="es-ES"/>
        </a:p>
      </dgm:t>
    </dgm:pt>
    <dgm:pt modelId="{87D5715B-6CB2-CD42-8ECE-E8498273573B}" type="pres">
      <dgm:prSet presAssocID="{9F9EAF82-CFB1-1F46-9F82-4D4195A6100D}" presName="CompostProcess" presStyleCnt="0">
        <dgm:presLayoutVars>
          <dgm:dir/>
          <dgm:resizeHandles val="exact"/>
        </dgm:presLayoutVars>
      </dgm:prSet>
      <dgm:spPr/>
    </dgm:pt>
    <dgm:pt modelId="{D16E5EFF-310D-AA48-ADDB-8AA56FCE0076}" type="pres">
      <dgm:prSet presAssocID="{9F9EAF82-CFB1-1F46-9F82-4D4195A6100D}" presName="arrow" presStyleLbl="bgShp" presStyleIdx="0" presStyleCnt="1"/>
      <dgm:spPr>
        <a:solidFill>
          <a:schemeClr val="accent3">
            <a:lumMod val="20000"/>
            <a:lumOff val="80000"/>
          </a:schemeClr>
        </a:solidFill>
      </dgm:spPr>
    </dgm:pt>
    <dgm:pt modelId="{DD484E9E-7600-7942-9212-71F06DE5AF05}" type="pres">
      <dgm:prSet presAssocID="{9F9EAF82-CFB1-1F46-9F82-4D4195A6100D}" presName="linearProcess" presStyleCnt="0"/>
      <dgm:spPr/>
    </dgm:pt>
    <dgm:pt modelId="{18EF6B4E-3623-A841-AE81-562609581C24}" type="pres">
      <dgm:prSet presAssocID="{496EC873-7634-304D-BF07-28AB420AC034}" presName="textNode" presStyleLbl="node1" presStyleIdx="0" presStyleCnt="4">
        <dgm:presLayoutVars>
          <dgm:bulletEnabled val="1"/>
        </dgm:presLayoutVars>
      </dgm:prSet>
      <dgm:spPr/>
    </dgm:pt>
    <dgm:pt modelId="{BF2FD066-E82F-2143-9801-6E444304BF70}" type="pres">
      <dgm:prSet presAssocID="{5B64F9C8-54DB-B74E-8F07-6B6B8A9B394A}" presName="sibTrans" presStyleCnt="0"/>
      <dgm:spPr/>
    </dgm:pt>
    <dgm:pt modelId="{88D18D64-B402-8E4D-9EB4-0A7C52010FF8}" type="pres">
      <dgm:prSet presAssocID="{5ECA16E8-62C9-0D4E-94C0-B986773DD9D2}" presName="textNode" presStyleLbl="node1" presStyleIdx="1" presStyleCnt="4">
        <dgm:presLayoutVars>
          <dgm:bulletEnabled val="1"/>
        </dgm:presLayoutVars>
      </dgm:prSet>
      <dgm:spPr/>
    </dgm:pt>
    <dgm:pt modelId="{4FD64845-CDCA-8640-B15F-D467C9DB7330}" type="pres">
      <dgm:prSet presAssocID="{D2633F72-8E16-1C43-8B1E-C35E0B1EA928}" presName="sibTrans" presStyleCnt="0"/>
      <dgm:spPr/>
    </dgm:pt>
    <dgm:pt modelId="{1B127D9F-546C-AA46-ACDD-DC4110E840AB}" type="pres">
      <dgm:prSet presAssocID="{2AACAFB5-D32E-C14F-B4A2-8A9250568677}" presName="textNode" presStyleLbl="node1" presStyleIdx="2" presStyleCnt="4">
        <dgm:presLayoutVars>
          <dgm:bulletEnabled val="1"/>
        </dgm:presLayoutVars>
      </dgm:prSet>
      <dgm:spPr/>
    </dgm:pt>
    <dgm:pt modelId="{52476DF6-56CC-3849-9EB1-D56AC695D1F6}" type="pres">
      <dgm:prSet presAssocID="{5FF0037C-2F8F-B245-B5EE-3D9BFA013E6E}" presName="sibTrans" presStyleCnt="0"/>
      <dgm:spPr/>
    </dgm:pt>
    <dgm:pt modelId="{74E7F004-5C8F-1540-AF0F-53F1DBBCAD20}" type="pres">
      <dgm:prSet presAssocID="{E3CC1752-257E-5C47-B858-F242E86FCF66}" presName="textNode" presStyleLbl="node1" presStyleIdx="3" presStyleCnt="4">
        <dgm:presLayoutVars>
          <dgm:bulletEnabled val="1"/>
        </dgm:presLayoutVars>
      </dgm:prSet>
      <dgm:spPr/>
    </dgm:pt>
  </dgm:ptLst>
  <dgm:cxnLst>
    <dgm:cxn modelId="{6A801911-AA0A-EC43-BABA-1AB3D3AD6A13}" srcId="{9F9EAF82-CFB1-1F46-9F82-4D4195A6100D}" destId="{496EC873-7634-304D-BF07-28AB420AC034}" srcOrd="0" destOrd="0" parTransId="{56781499-D6EC-5642-B13E-857063CEDAC3}" sibTransId="{5B64F9C8-54DB-B74E-8F07-6B6B8A9B394A}"/>
    <dgm:cxn modelId="{D1781531-84D6-A64D-A348-923325BBC099}" type="presOf" srcId="{5ECA16E8-62C9-0D4E-94C0-B986773DD9D2}" destId="{88D18D64-B402-8E4D-9EB4-0A7C52010FF8}" srcOrd="0" destOrd="0" presId="urn:microsoft.com/office/officeart/2005/8/layout/hProcess9"/>
    <dgm:cxn modelId="{03FFFD33-6339-3A4E-8D02-896CC581519A}" srcId="{9F9EAF82-CFB1-1F46-9F82-4D4195A6100D}" destId="{5ECA16E8-62C9-0D4E-94C0-B986773DD9D2}" srcOrd="1" destOrd="0" parTransId="{B213FAF7-267A-E643-9754-3D801A357DAA}" sibTransId="{D2633F72-8E16-1C43-8B1E-C35E0B1EA928}"/>
    <dgm:cxn modelId="{D9419D62-D556-914B-B4C1-2438C760E0F7}" type="presOf" srcId="{9F9EAF82-CFB1-1F46-9F82-4D4195A6100D}" destId="{87D5715B-6CB2-CD42-8ECE-E8498273573B}" srcOrd="0" destOrd="0" presId="urn:microsoft.com/office/officeart/2005/8/layout/hProcess9"/>
    <dgm:cxn modelId="{0B843443-D08A-D74C-9ECA-FDAE28AEE9D0}" type="presOf" srcId="{E3CC1752-257E-5C47-B858-F242E86FCF66}" destId="{74E7F004-5C8F-1540-AF0F-53F1DBBCAD20}" srcOrd="0" destOrd="0" presId="urn:microsoft.com/office/officeart/2005/8/layout/hProcess9"/>
    <dgm:cxn modelId="{EC5E73E2-E094-4140-A4FC-A34033EAA857}" type="presOf" srcId="{2AACAFB5-D32E-C14F-B4A2-8A9250568677}" destId="{1B127D9F-546C-AA46-ACDD-DC4110E840AB}" srcOrd="0" destOrd="0" presId="urn:microsoft.com/office/officeart/2005/8/layout/hProcess9"/>
    <dgm:cxn modelId="{13428DF5-365E-EB43-B5D0-B39116C142C1}" srcId="{9F9EAF82-CFB1-1F46-9F82-4D4195A6100D}" destId="{E3CC1752-257E-5C47-B858-F242E86FCF66}" srcOrd="3" destOrd="0" parTransId="{A04ECFB0-5648-9042-AE0A-67AE763E5606}" sibTransId="{3E055FA2-744B-854F-B9A5-3E7FD2BEAF74}"/>
    <dgm:cxn modelId="{2738A6F6-BAD4-B84A-BA25-101600ABFF9A}" type="presOf" srcId="{496EC873-7634-304D-BF07-28AB420AC034}" destId="{18EF6B4E-3623-A841-AE81-562609581C24}" srcOrd="0" destOrd="0" presId="urn:microsoft.com/office/officeart/2005/8/layout/hProcess9"/>
    <dgm:cxn modelId="{32614BFA-54EE-854B-B285-8B1748006483}" srcId="{9F9EAF82-CFB1-1F46-9F82-4D4195A6100D}" destId="{2AACAFB5-D32E-C14F-B4A2-8A9250568677}" srcOrd="2" destOrd="0" parTransId="{5F6172E0-B0D3-B345-A520-15A01242658E}" sibTransId="{5FF0037C-2F8F-B245-B5EE-3D9BFA013E6E}"/>
    <dgm:cxn modelId="{887FDD2F-D905-7845-B449-CE671656905C}" type="presParOf" srcId="{87D5715B-6CB2-CD42-8ECE-E8498273573B}" destId="{D16E5EFF-310D-AA48-ADDB-8AA56FCE0076}" srcOrd="0" destOrd="0" presId="urn:microsoft.com/office/officeart/2005/8/layout/hProcess9"/>
    <dgm:cxn modelId="{36E19E53-3005-2345-8742-95FBB9FAC512}" type="presParOf" srcId="{87D5715B-6CB2-CD42-8ECE-E8498273573B}" destId="{DD484E9E-7600-7942-9212-71F06DE5AF05}" srcOrd="1" destOrd="0" presId="urn:microsoft.com/office/officeart/2005/8/layout/hProcess9"/>
    <dgm:cxn modelId="{F4DC34A1-FCA2-2042-8E88-FDA30D8D97A9}" type="presParOf" srcId="{DD484E9E-7600-7942-9212-71F06DE5AF05}" destId="{18EF6B4E-3623-A841-AE81-562609581C24}" srcOrd="0" destOrd="0" presId="urn:microsoft.com/office/officeart/2005/8/layout/hProcess9"/>
    <dgm:cxn modelId="{84CE93A4-31AE-0847-A550-BF04ACE00798}" type="presParOf" srcId="{DD484E9E-7600-7942-9212-71F06DE5AF05}" destId="{BF2FD066-E82F-2143-9801-6E444304BF70}" srcOrd="1" destOrd="0" presId="urn:microsoft.com/office/officeart/2005/8/layout/hProcess9"/>
    <dgm:cxn modelId="{8C42841D-DAF6-4B41-99B1-2D092D22001B}" type="presParOf" srcId="{DD484E9E-7600-7942-9212-71F06DE5AF05}" destId="{88D18D64-B402-8E4D-9EB4-0A7C52010FF8}" srcOrd="2" destOrd="0" presId="urn:microsoft.com/office/officeart/2005/8/layout/hProcess9"/>
    <dgm:cxn modelId="{54615907-D2C1-444A-BAB8-F4DA7621CD6C}" type="presParOf" srcId="{DD484E9E-7600-7942-9212-71F06DE5AF05}" destId="{4FD64845-CDCA-8640-B15F-D467C9DB7330}" srcOrd="3" destOrd="0" presId="urn:microsoft.com/office/officeart/2005/8/layout/hProcess9"/>
    <dgm:cxn modelId="{06385C7B-BBD2-E742-8A39-133836544847}" type="presParOf" srcId="{DD484E9E-7600-7942-9212-71F06DE5AF05}" destId="{1B127D9F-546C-AA46-ACDD-DC4110E840AB}" srcOrd="4" destOrd="0" presId="urn:microsoft.com/office/officeart/2005/8/layout/hProcess9"/>
    <dgm:cxn modelId="{78CF2D99-3A00-714C-94DB-C1F9C3F1AF95}" type="presParOf" srcId="{DD484E9E-7600-7942-9212-71F06DE5AF05}" destId="{52476DF6-56CC-3849-9EB1-D56AC695D1F6}" srcOrd="5" destOrd="0" presId="urn:microsoft.com/office/officeart/2005/8/layout/hProcess9"/>
    <dgm:cxn modelId="{18135518-1D2E-CC4B-9550-5F6C702D84F3}" type="presParOf" srcId="{DD484E9E-7600-7942-9212-71F06DE5AF05}" destId="{74E7F004-5C8F-1540-AF0F-53F1DBBCAD20}" srcOrd="6" destOrd="0" presId="urn:microsoft.com/office/officeart/2005/8/layout/hProcess9"/>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F9EAF82-CFB1-1F46-9F82-4D4195A6100D}" type="doc">
      <dgm:prSet loTypeId="urn:microsoft.com/office/officeart/2005/8/layout/hProcess9" loCatId="" qsTypeId="urn:microsoft.com/office/officeart/2005/8/quickstyle/simple1" qsCatId="simple" csTypeId="urn:microsoft.com/office/officeart/2005/8/colors/accent1_2" csCatId="accent1" phldr="1"/>
      <dgm:spPr/>
    </dgm:pt>
    <dgm:pt modelId="{496EC873-7634-304D-BF07-28AB420AC034}">
      <dgm:prSet phldrT="[Texto]"/>
      <dgm:spPr>
        <a:solidFill>
          <a:schemeClr val="accent3">
            <a:lumMod val="60000"/>
            <a:lumOff val="40000"/>
            <a:alpha val="45237"/>
          </a:schemeClr>
        </a:solidFill>
      </dgm:spPr>
      <dgm:t>
        <a:bodyPr/>
        <a:lstStyle/>
        <a:p>
          <a:r>
            <a:rPr lang="en-GB" noProof="0" dirty="0">
              <a:solidFill>
                <a:schemeClr val="accent4"/>
              </a:solidFill>
            </a:rPr>
            <a:t>Validity</a:t>
          </a:r>
          <a:r>
            <a:rPr lang="es-ES" dirty="0">
              <a:solidFill>
                <a:schemeClr val="accent4"/>
              </a:solidFill>
            </a:rPr>
            <a:t>	</a:t>
          </a:r>
        </a:p>
      </dgm:t>
    </dgm:pt>
    <dgm:pt modelId="{56781499-D6EC-5642-B13E-857063CEDAC3}" type="parTrans" cxnId="{6A801911-AA0A-EC43-BABA-1AB3D3AD6A13}">
      <dgm:prSet/>
      <dgm:spPr/>
      <dgm:t>
        <a:bodyPr/>
        <a:lstStyle/>
        <a:p>
          <a:endParaRPr lang="es-ES"/>
        </a:p>
      </dgm:t>
    </dgm:pt>
    <dgm:pt modelId="{5B64F9C8-54DB-B74E-8F07-6B6B8A9B394A}" type="sibTrans" cxnId="{6A801911-AA0A-EC43-BABA-1AB3D3AD6A13}">
      <dgm:prSet/>
      <dgm:spPr/>
      <dgm:t>
        <a:bodyPr/>
        <a:lstStyle/>
        <a:p>
          <a:endParaRPr lang="es-ES"/>
        </a:p>
      </dgm:t>
    </dgm:pt>
    <dgm:pt modelId="{5ECA16E8-62C9-0D4E-94C0-B986773DD9D2}">
      <dgm:prSet phldrT="[Texto]"/>
      <dgm:spPr>
        <a:solidFill>
          <a:schemeClr val="accent3">
            <a:lumMod val="60000"/>
            <a:lumOff val="40000"/>
          </a:schemeClr>
        </a:solidFill>
      </dgm:spPr>
      <dgm:t>
        <a:bodyPr/>
        <a:lstStyle/>
        <a:p>
          <a:r>
            <a:rPr lang="en-GB" noProof="0" dirty="0">
              <a:solidFill>
                <a:schemeClr val="tx1"/>
              </a:solidFill>
            </a:rPr>
            <a:t>Reliability</a:t>
          </a:r>
        </a:p>
      </dgm:t>
    </dgm:pt>
    <dgm:pt modelId="{B213FAF7-267A-E643-9754-3D801A357DAA}" type="parTrans" cxnId="{03FFFD33-6339-3A4E-8D02-896CC581519A}">
      <dgm:prSet/>
      <dgm:spPr/>
      <dgm:t>
        <a:bodyPr/>
        <a:lstStyle/>
        <a:p>
          <a:endParaRPr lang="es-ES"/>
        </a:p>
      </dgm:t>
    </dgm:pt>
    <dgm:pt modelId="{D2633F72-8E16-1C43-8B1E-C35E0B1EA928}" type="sibTrans" cxnId="{03FFFD33-6339-3A4E-8D02-896CC581519A}">
      <dgm:prSet/>
      <dgm:spPr/>
      <dgm:t>
        <a:bodyPr/>
        <a:lstStyle/>
        <a:p>
          <a:endParaRPr lang="es-ES"/>
        </a:p>
      </dgm:t>
    </dgm:pt>
    <dgm:pt modelId="{2AACAFB5-D32E-C14F-B4A2-8A9250568677}">
      <dgm:prSet phldrT="[Texto]"/>
      <dgm:spPr>
        <a:solidFill>
          <a:schemeClr val="accent3">
            <a:lumMod val="60000"/>
            <a:lumOff val="40000"/>
            <a:alpha val="34000"/>
          </a:schemeClr>
        </a:solidFill>
      </dgm:spPr>
      <dgm:t>
        <a:bodyPr/>
        <a:lstStyle/>
        <a:p>
          <a:r>
            <a:rPr lang="en-GB" noProof="0" dirty="0">
              <a:solidFill>
                <a:schemeClr val="accent4"/>
              </a:solidFill>
            </a:rPr>
            <a:t>Feedback for improvement</a:t>
          </a:r>
        </a:p>
      </dgm:t>
    </dgm:pt>
    <dgm:pt modelId="{5F6172E0-B0D3-B345-A520-15A01242658E}" type="parTrans" cxnId="{32614BFA-54EE-854B-B285-8B1748006483}">
      <dgm:prSet/>
      <dgm:spPr/>
      <dgm:t>
        <a:bodyPr/>
        <a:lstStyle/>
        <a:p>
          <a:endParaRPr lang="es-ES"/>
        </a:p>
      </dgm:t>
    </dgm:pt>
    <dgm:pt modelId="{5FF0037C-2F8F-B245-B5EE-3D9BFA013E6E}" type="sibTrans" cxnId="{32614BFA-54EE-854B-B285-8B1748006483}">
      <dgm:prSet/>
      <dgm:spPr/>
      <dgm:t>
        <a:bodyPr/>
        <a:lstStyle/>
        <a:p>
          <a:endParaRPr lang="es-ES"/>
        </a:p>
      </dgm:t>
    </dgm:pt>
    <dgm:pt modelId="{E3CC1752-257E-5C47-B858-F242E86FCF66}">
      <dgm:prSet phldrT="[Texto]"/>
      <dgm:spPr>
        <a:solidFill>
          <a:schemeClr val="accent3">
            <a:lumMod val="60000"/>
            <a:lumOff val="40000"/>
            <a:alpha val="34000"/>
          </a:schemeClr>
        </a:solidFill>
      </dgm:spPr>
      <dgm:t>
        <a:bodyPr/>
        <a:lstStyle/>
        <a:p>
          <a:r>
            <a:rPr lang="en-GB" noProof="0" dirty="0">
              <a:solidFill>
                <a:schemeClr val="accent4"/>
              </a:solidFill>
            </a:rPr>
            <a:t>A common framework</a:t>
          </a:r>
        </a:p>
      </dgm:t>
    </dgm:pt>
    <dgm:pt modelId="{A04ECFB0-5648-9042-AE0A-67AE763E5606}" type="parTrans" cxnId="{13428DF5-365E-EB43-B5D0-B39116C142C1}">
      <dgm:prSet/>
      <dgm:spPr/>
      <dgm:t>
        <a:bodyPr/>
        <a:lstStyle/>
        <a:p>
          <a:endParaRPr lang="es-ES"/>
        </a:p>
      </dgm:t>
    </dgm:pt>
    <dgm:pt modelId="{3E055FA2-744B-854F-B9A5-3E7FD2BEAF74}" type="sibTrans" cxnId="{13428DF5-365E-EB43-B5D0-B39116C142C1}">
      <dgm:prSet/>
      <dgm:spPr/>
      <dgm:t>
        <a:bodyPr/>
        <a:lstStyle/>
        <a:p>
          <a:endParaRPr lang="es-ES"/>
        </a:p>
      </dgm:t>
    </dgm:pt>
    <dgm:pt modelId="{87D5715B-6CB2-CD42-8ECE-E8498273573B}" type="pres">
      <dgm:prSet presAssocID="{9F9EAF82-CFB1-1F46-9F82-4D4195A6100D}" presName="CompostProcess" presStyleCnt="0">
        <dgm:presLayoutVars>
          <dgm:dir/>
          <dgm:resizeHandles val="exact"/>
        </dgm:presLayoutVars>
      </dgm:prSet>
      <dgm:spPr/>
    </dgm:pt>
    <dgm:pt modelId="{D16E5EFF-310D-AA48-ADDB-8AA56FCE0076}" type="pres">
      <dgm:prSet presAssocID="{9F9EAF82-CFB1-1F46-9F82-4D4195A6100D}" presName="arrow" presStyleLbl="bgShp" presStyleIdx="0" presStyleCnt="1"/>
      <dgm:spPr>
        <a:solidFill>
          <a:schemeClr val="accent3">
            <a:lumMod val="20000"/>
            <a:lumOff val="80000"/>
          </a:schemeClr>
        </a:solidFill>
      </dgm:spPr>
    </dgm:pt>
    <dgm:pt modelId="{DD484E9E-7600-7942-9212-71F06DE5AF05}" type="pres">
      <dgm:prSet presAssocID="{9F9EAF82-CFB1-1F46-9F82-4D4195A6100D}" presName="linearProcess" presStyleCnt="0"/>
      <dgm:spPr/>
    </dgm:pt>
    <dgm:pt modelId="{18EF6B4E-3623-A841-AE81-562609581C24}" type="pres">
      <dgm:prSet presAssocID="{496EC873-7634-304D-BF07-28AB420AC034}" presName="textNode" presStyleLbl="node1" presStyleIdx="0" presStyleCnt="4">
        <dgm:presLayoutVars>
          <dgm:bulletEnabled val="1"/>
        </dgm:presLayoutVars>
      </dgm:prSet>
      <dgm:spPr/>
    </dgm:pt>
    <dgm:pt modelId="{BF2FD066-E82F-2143-9801-6E444304BF70}" type="pres">
      <dgm:prSet presAssocID="{5B64F9C8-54DB-B74E-8F07-6B6B8A9B394A}" presName="sibTrans" presStyleCnt="0"/>
      <dgm:spPr/>
    </dgm:pt>
    <dgm:pt modelId="{88D18D64-B402-8E4D-9EB4-0A7C52010FF8}" type="pres">
      <dgm:prSet presAssocID="{5ECA16E8-62C9-0D4E-94C0-B986773DD9D2}" presName="textNode" presStyleLbl="node1" presStyleIdx="1" presStyleCnt="4">
        <dgm:presLayoutVars>
          <dgm:bulletEnabled val="1"/>
        </dgm:presLayoutVars>
      </dgm:prSet>
      <dgm:spPr/>
    </dgm:pt>
    <dgm:pt modelId="{4FD64845-CDCA-8640-B15F-D467C9DB7330}" type="pres">
      <dgm:prSet presAssocID="{D2633F72-8E16-1C43-8B1E-C35E0B1EA928}" presName="sibTrans" presStyleCnt="0"/>
      <dgm:spPr/>
    </dgm:pt>
    <dgm:pt modelId="{1B127D9F-546C-AA46-ACDD-DC4110E840AB}" type="pres">
      <dgm:prSet presAssocID="{2AACAFB5-D32E-C14F-B4A2-8A9250568677}" presName="textNode" presStyleLbl="node1" presStyleIdx="2" presStyleCnt="4">
        <dgm:presLayoutVars>
          <dgm:bulletEnabled val="1"/>
        </dgm:presLayoutVars>
      </dgm:prSet>
      <dgm:spPr/>
    </dgm:pt>
    <dgm:pt modelId="{52476DF6-56CC-3849-9EB1-D56AC695D1F6}" type="pres">
      <dgm:prSet presAssocID="{5FF0037C-2F8F-B245-B5EE-3D9BFA013E6E}" presName="sibTrans" presStyleCnt="0"/>
      <dgm:spPr/>
    </dgm:pt>
    <dgm:pt modelId="{74E7F004-5C8F-1540-AF0F-53F1DBBCAD20}" type="pres">
      <dgm:prSet presAssocID="{E3CC1752-257E-5C47-B858-F242E86FCF66}" presName="textNode" presStyleLbl="node1" presStyleIdx="3" presStyleCnt="4">
        <dgm:presLayoutVars>
          <dgm:bulletEnabled val="1"/>
        </dgm:presLayoutVars>
      </dgm:prSet>
      <dgm:spPr/>
    </dgm:pt>
  </dgm:ptLst>
  <dgm:cxnLst>
    <dgm:cxn modelId="{6A801911-AA0A-EC43-BABA-1AB3D3AD6A13}" srcId="{9F9EAF82-CFB1-1F46-9F82-4D4195A6100D}" destId="{496EC873-7634-304D-BF07-28AB420AC034}" srcOrd="0" destOrd="0" parTransId="{56781499-D6EC-5642-B13E-857063CEDAC3}" sibTransId="{5B64F9C8-54DB-B74E-8F07-6B6B8A9B394A}"/>
    <dgm:cxn modelId="{D1781531-84D6-A64D-A348-923325BBC099}" type="presOf" srcId="{5ECA16E8-62C9-0D4E-94C0-B986773DD9D2}" destId="{88D18D64-B402-8E4D-9EB4-0A7C52010FF8}" srcOrd="0" destOrd="0" presId="urn:microsoft.com/office/officeart/2005/8/layout/hProcess9"/>
    <dgm:cxn modelId="{03FFFD33-6339-3A4E-8D02-896CC581519A}" srcId="{9F9EAF82-CFB1-1F46-9F82-4D4195A6100D}" destId="{5ECA16E8-62C9-0D4E-94C0-B986773DD9D2}" srcOrd="1" destOrd="0" parTransId="{B213FAF7-267A-E643-9754-3D801A357DAA}" sibTransId="{D2633F72-8E16-1C43-8B1E-C35E0B1EA928}"/>
    <dgm:cxn modelId="{D9419D62-D556-914B-B4C1-2438C760E0F7}" type="presOf" srcId="{9F9EAF82-CFB1-1F46-9F82-4D4195A6100D}" destId="{87D5715B-6CB2-CD42-8ECE-E8498273573B}" srcOrd="0" destOrd="0" presId="urn:microsoft.com/office/officeart/2005/8/layout/hProcess9"/>
    <dgm:cxn modelId="{0B843443-D08A-D74C-9ECA-FDAE28AEE9D0}" type="presOf" srcId="{E3CC1752-257E-5C47-B858-F242E86FCF66}" destId="{74E7F004-5C8F-1540-AF0F-53F1DBBCAD20}" srcOrd="0" destOrd="0" presId="urn:microsoft.com/office/officeart/2005/8/layout/hProcess9"/>
    <dgm:cxn modelId="{EC5E73E2-E094-4140-A4FC-A34033EAA857}" type="presOf" srcId="{2AACAFB5-D32E-C14F-B4A2-8A9250568677}" destId="{1B127D9F-546C-AA46-ACDD-DC4110E840AB}" srcOrd="0" destOrd="0" presId="urn:microsoft.com/office/officeart/2005/8/layout/hProcess9"/>
    <dgm:cxn modelId="{13428DF5-365E-EB43-B5D0-B39116C142C1}" srcId="{9F9EAF82-CFB1-1F46-9F82-4D4195A6100D}" destId="{E3CC1752-257E-5C47-B858-F242E86FCF66}" srcOrd="3" destOrd="0" parTransId="{A04ECFB0-5648-9042-AE0A-67AE763E5606}" sibTransId="{3E055FA2-744B-854F-B9A5-3E7FD2BEAF74}"/>
    <dgm:cxn modelId="{2738A6F6-BAD4-B84A-BA25-101600ABFF9A}" type="presOf" srcId="{496EC873-7634-304D-BF07-28AB420AC034}" destId="{18EF6B4E-3623-A841-AE81-562609581C24}" srcOrd="0" destOrd="0" presId="urn:microsoft.com/office/officeart/2005/8/layout/hProcess9"/>
    <dgm:cxn modelId="{32614BFA-54EE-854B-B285-8B1748006483}" srcId="{9F9EAF82-CFB1-1F46-9F82-4D4195A6100D}" destId="{2AACAFB5-D32E-C14F-B4A2-8A9250568677}" srcOrd="2" destOrd="0" parTransId="{5F6172E0-B0D3-B345-A520-15A01242658E}" sibTransId="{5FF0037C-2F8F-B245-B5EE-3D9BFA013E6E}"/>
    <dgm:cxn modelId="{887FDD2F-D905-7845-B449-CE671656905C}" type="presParOf" srcId="{87D5715B-6CB2-CD42-8ECE-E8498273573B}" destId="{D16E5EFF-310D-AA48-ADDB-8AA56FCE0076}" srcOrd="0" destOrd="0" presId="urn:microsoft.com/office/officeart/2005/8/layout/hProcess9"/>
    <dgm:cxn modelId="{36E19E53-3005-2345-8742-95FBB9FAC512}" type="presParOf" srcId="{87D5715B-6CB2-CD42-8ECE-E8498273573B}" destId="{DD484E9E-7600-7942-9212-71F06DE5AF05}" srcOrd="1" destOrd="0" presId="urn:microsoft.com/office/officeart/2005/8/layout/hProcess9"/>
    <dgm:cxn modelId="{F4DC34A1-FCA2-2042-8E88-FDA30D8D97A9}" type="presParOf" srcId="{DD484E9E-7600-7942-9212-71F06DE5AF05}" destId="{18EF6B4E-3623-A841-AE81-562609581C24}" srcOrd="0" destOrd="0" presId="urn:microsoft.com/office/officeart/2005/8/layout/hProcess9"/>
    <dgm:cxn modelId="{84CE93A4-31AE-0847-A550-BF04ACE00798}" type="presParOf" srcId="{DD484E9E-7600-7942-9212-71F06DE5AF05}" destId="{BF2FD066-E82F-2143-9801-6E444304BF70}" srcOrd="1" destOrd="0" presId="urn:microsoft.com/office/officeart/2005/8/layout/hProcess9"/>
    <dgm:cxn modelId="{8C42841D-DAF6-4B41-99B1-2D092D22001B}" type="presParOf" srcId="{DD484E9E-7600-7942-9212-71F06DE5AF05}" destId="{88D18D64-B402-8E4D-9EB4-0A7C52010FF8}" srcOrd="2" destOrd="0" presId="urn:microsoft.com/office/officeart/2005/8/layout/hProcess9"/>
    <dgm:cxn modelId="{54615907-D2C1-444A-BAB8-F4DA7621CD6C}" type="presParOf" srcId="{DD484E9E-7600-7942-9212-71F06DE5AF05}" destId="{4FD64845-CDCA-8640-B15F-D467C9DB7330}" srcOrd="3" destOrd="0" presId="urn:microsoft.com/office/officeart/2005/8/layout/hProcess9"/>
    <dgm:cxn modelId="{06385C7B-BBD2-E742-8A39-133836544847}" type="presParOf" srcId="{DD484E9E-7600-7942-9212-71F06DE5AF05}" destId="{1B127D9F-546C-AA46-ACDD-DC4110E840AB}" srcOrd="4" destOrd="0" presId="urn:microsoft.com/office/officeart/2005/8/layout/hProcess9"/>
    <dgm:cxn modelId="{78CF2D99-3A00-714C-94DB-C1F9C3F1AF95}" type="presParOf" srcId="{DD484E9E-7600-7942-9212-71F06DE5AF05}" destId="{52476DF6-56CC-3849-9EB1-D56AC695D1F6}" srcOrd="5" destOrd="0" presId="urn:microsoft.com/office/officeart/2005/8/layout/hProcess9"/>
    <dgm:cxn modelId="{18135518-1D2E-CC4B-9550-5F6C702D84F3}" type="presParOf" srcId="{DD484E9E-7600-7942-9212-71F06DE5AF05}" destId="{74E7F004-5C8F-1540-AF0F-53F1DBBCAD20}" srcOrd="6" destOrd="0" presId="urn:microsoft.com/office/officeart/2005/8/layout/hProcess9"/>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F9EAF82-CFB1-1F46-9F82-4D4195A6100D}" type="doc">
      <dgm:prSet loTypeId="urn:microsoft.com/office/officeart/2005/8/layout/hProcess9" loCatId="" qsTypeId="urn:microsoft.com/office/officeart/2005/8/quickstyle/simple1" qsCatId="simple" csTypeId="urn:microsoft.com/office/officeart/2005/8/colors/accent1_2" csCatId="accent1" phldr="1"/>
      <dgm:spPr/>
    </dgm:pt>
    <dgm:pt modelId="{496EC873-7634-304D-BF07-28AB420AC034}">
      <dgm:prSet phldrT="[Texto]"/>
      <dgm:spPr>
        <a:solidFill>
          <a:schemeClr val="accent3">
            <a:lumMod val="60000"/>
            <a:lumOff val="40000"/>
            <a:alpha val="32000"/>
          </a:schemeClr>
        </a:solidFill>
      </dgm:spPr>
      <dgm:t>
        <a:bodyPr/>
        <a:lstStyle/>
        <a:p>
          <a:r>
            <a:rPr lang="en-GB" noProof="0" dirty="0">
              <a:solidFill>
                <a:schemeClr val="accent4"/>
              </a:solidFill>
            </a:rPr>
            <a:t>Validity</a:t>
          </a:r>
          <a:r>
            <a:rPr lang="es-ES" dirty="0">
              <a:solidFill>
                <a:schemeClr val="accent4"/>
              </a:solidFill>
            </a:rPr>
            <a:t>	</a:t>
          </a:r>
        </a:p>
      </dgm:t>
    </dgm:pt>
    <dgm:pt modelId="{56781499-D6EC-5642-B13E-857063CEDAC3}" type="parTrans" cxnId="{6A801911-AA0A-EC43-BABA-1AB3D3AD6A13}">
      <dgm:prSet/>
      <dgm:spPr/>
      <dgm:t>
        <a:bodyPr/>
        <a:lstStyle/>
        <a:p>
          <a:endParaRPr lang="es-ES"/>
        </a:p>
      </dgm:t>
    </dgm:pt>
    <dgm:pt modelId="{5B64F9C8-54DB-B74E-8F07-6B6B8A9B394A}" type="sibTrans" cxnId="{6A801911-AA0A-EC43-BABA-1AB3D3AD6A13}">
      <dgm:prSet/>
      <dgm:spPr/>
      <dgm:t>
        <a:bodyPr/>
        <a:lstStyle/>
        <a:p>
          <a:endParaRPr lang="es-ES"/>
        </a:p>
      </dgm:t>
    </dgm:pt>
    <dgm:pt modelId="{5ECA16E8-62C9-0D4E-94C0-B986773DD9D2}">
      <dgm:prSet phldrT="[Texto]"/>
      <dgm:spPr>
        <a:solidFill>
          <a:schemeClr val="accent3">
            <a:lumMod val="60000"/>
            <a:lumOff val="40000"/>
            <a:alpha val="32000"/>
          </a:schemeClr>
        </a:solidFill>
      </dgm:spPr>
      <dgm:t>
        <a:bodyPr/>
        <a:lstStyle/>
        <a:p>
          <a:r>
            <a:rPr lang="en-GB" noProof="0" dirty="0">
              <a:solidFill>
                <a:schemeClr val="accent4"/>
              </a:solidFill>
            </a:rPr>
            <a:t>Reliability</a:t>
          </a:r>
        </a:p>
      </dgm:t>
    </dgm:pt>
    <dgm:pt modelId="{B213FAF7-267A-E643-9754-3D801A357DAA}" type="parTrans" cxnId="{03FFFD33-6339-3A4E-8D02-896CC581519A}">
      <dgm:prSet/>
      <dgm:spPr/>
      <dgm:t>
        <a:bodyPr/>
        <a:lstStyle/>
        <a:p>
          <a:endParaRPr lang="es-ES"/>
        </a:p>
      </dgm:t>
    </dgm:pt>
    <dgm:pt modelId="{D2633F72-8E16-1C43-8B1E-C35E0B1EA928}" type="sibTrans" cxnId="{03FFFD33-6339-3A4E-8D02-896CC581519A}">
      <dgm:prSet/>
      <dgm:spPr/>
      <dgm:t>
        <a:bodyPr/>
        <a:lstStyle/>
        <a:p>
          <a:endParaRPr lang="es-ES"/>
        </a:p>
      </dgm:t>
    </dgm:pt>
    <dgm:pt modelId="{2AACAFB5-D32E-C14F-B4A2-8A9250568677}">
      <dgm:prSet phldrT="[Texto]"/>
      <dgm:spPr>
        <a:solidFill>
          <a:schemeClr val="accent3">
            <a:lumMod val="60000"/>
            <a:lumOff val="40000"/>
          </a:schemeClr>
        </a:solidFill>
      </dgm:spPr>
      <dgm:t>
        <a:bodyPr/>
        <a:lstStyle/>
        <a:p>
          <a:r>
            <a:rPr lang="en-GB" noProof="0" dirty="0">
              <a:solidFill>
                <a:schemeClr val="tx1"/>
              </a:solidFill>
            </a:rPr>
            <a:t>Feedback for improvement</a:t>
          </a:r>
        </a:p>
      </dgm:t>
    </dgm:pt>
    <dgm:pt modelId="{5F6172E0-B0D3-B345-A520-15A01242658E}" type="parTrans" cxnId="{32614BFA-54EE-854B-B285-8B1748006483}">
      <dgm:prSet/>
      <dgm:spPr/>
      <dgm:t>
        <a:bodyPr/>
        <a:lstStyle/>
        <a:p>
          <a:endParaRPr lang="es-ES"/>
        </a:p>
      </dgm:t>
    </dgm:pt>
    <dgm:pt modelId="{5FF0037C-2F8F-B245-B5EE-3D9BFA013E6E}" type="sibTrans" cxnId="{32614BFA-54EE-854B-B285-8B1748006483}">
      <dgm:prSet/>
      <dgm:spPr/>
      <dgm:t>
        <a:bodyPr/>
        <a:lstStyle/>
        <a:p>
          <a:endParaRPr lang="es-ES"/>
        </a:p>
      </dgm:t>
    </dgm:pt>
    <dgm:pt modelId="{E3CC1752-257E-5C47-B858-F242E86FCF66}">
      <dgm:prSet phldrT="[Texto]"/>
      <dgm:spPr>
        <a:solidFill>
          <a:schemeClr val="accent3">
            <a:lumMod val="60000"/>
            <a:lumOff val="40000"/>
            <a:alpha val="32000"/>
          </a:schemeClr>
        </a:solidFill>
      </dgm:spPr>
      <dgm:t>
        <a:bodyPr/>
        <a:lstStyle/>
        <a:p>
          <a:r>
            <a:rPr lang="en-GB" noProof="0" dirty="0">
              <a:solidFill>
                <a:schemeClr val="accent4"/>
              </a:solidFill>
            </a:rPr>
            <a:t>A common framework</a:t>
          </a:r>
        </a:p>
      </dgm:t>
    </dgm:pt>
    <dgm:pt modelId="{A04ECFB0-5648-9042-AE0A-67AE763E5606}" type="parTrans" cxnId="{13428DF5-365E-EB43-B5D0-B39116C142C1}">
      <dgm:prSet/>
      <dgm:spPr/>
      <dgm:t>
        <a:bodyPr/>
        <a:lstStyle/>
        <a:p>
          <a:endParaRPr lang="es-ES"/>
        </a:p>
      </dgm:t>
    </dgm:pt>
    <dgm:pt modelId="{3E055FA2-744B-854F-B9A5-3E7FD2BEAF74}" type="sibTrans" cxnId="{13428DF5-365E-EB43-B5D0-B39116C142C1}">
      <dgm:prSet/>
      <dgm:spPr/>
      <dgm:t>
        <a:bodyPr/>
        <a:lstStyle/>
        <a:p>
          <a:endParaRPr lang="es-ES"/>
        </a:p>
      </dgm:t>
    </dgm:pt>
    <dgm:pt modelId="{87D5715B-6CB2-CD42-8ECE-E8498273573B}" type="pres">
      <dgm:prSet presAssocID="{9F9EAF82-CFB1-1F46-9F82-4D4195A6100D}" presName="CompostProcess" presStyleCnt="0">
        <dgm:presLayoutVars>
          <dgm:dir/>
          <dgm:resizeHandles val="exact"/>
        </dgm:presLayoutVars>
      </dgm:prSet>
      <dgm:spPr/>
    </dgm:pt>
    <dgm:pt modelId="{D16E5EFF-310D-AA48-ADDB-8AA56FCE0076}" type="pres">
      <dgm:prSet presAssocID="{9F9EAF82-CFB1-1F46-9F82-4D4195A6100D}" presName="arrow" presStyleLbl="bgShp" presStyleIdx="0" presStyleCnt="1"/>
      <dgm:spPr>
        <a:solidFill>
          <a:schemeClr val="accent3">
            <a:lumMod val="20000"/>
            <a:lumOff val="80000"/>
          </a:schemeClr>
        </a:solidFill>
      </dgm:spPr>
    </dgm:pt>
    <dgm:pt modelId="{DD484E9E-7600-7942-9212-71F06DE5AF05}" type="pres">
      <dgm:prSet presAssocID="{9F9EAF82-CFB1-1F46-9F82-4D4195A6100D}" presName="linearProcess" presStyleCnt="0"/>
      <dgm:spPr/>
    </dgm:pt>
    <dgm:pt modelId="{18EF6B4E-3623-A841-AE81-562609581C24}" type="pres">
      <dgm:prSet presAssocID="{496EC873-7634-304D-BF07-28AB420AC034}" presName="textNode" presStyleLbl="node1" presStyleIdx="0" presStyleCnt="4">
        <dgm:presLayoutVars>
          <dgm:bulletEnabled val="1"/>
        </dgm:presLayoutVars>
      </dgm:prSet>
      <dgm:spPr/>
    </dgm:pt>
    <dgm:pt modelId="{BF2FD066-E82F-2143-9801-6E444304BF70}" type="pres">
      <dgm:prSet presAssocID="{5B64F9C8-54DB-B74E-8F07-6B6B8A9B394A}" presName="sibTrans" presStyleCnt="0"/>
      <dgm:spPr/>
    </dgm:pt>
    <dgm:pt modelId="{88D18D64-B402-8E4D-9EB4-0A7C52010FF8}" type="pres">
      <dgm:prSet presAssocID="{5ECA16E8-62C9-0D4E-94C0-B986773DD9D2}" presName="textNode" presStyleLbl="node1" presStyleIdx="1" presStyleCnt="4">
        <dgm:presLayoutVars>
          <dgm:bulletEnabled val="1"/>
        </dgm:presLayoutVars>
      </dgm:prSet>
      <dgm:spPr/>
    </dgm:pt>
    <dgm:pt modelId="{4FD64845-CDCA-8640-B15F-D467C9DB7330}" type="pres">
      <dgm:prSet presAssocID="{D2633F72-8E16-1C43-8B1E-C35E0B1EA928}" presName="sibTrans" presStyleCnt="0"/>
      <dgm:spPr/>
    </dgm:pt>
    <dgm:pt modelId="{1B127D9F-546C-AA46-ACDD-DC4110E840AB}" type="pres">
      <dgm:prSet presAssocID="{2AACAFB5-D32E-C14F-B4A2-8A9250568677}" presName="textNode" presStyleLbl="node1" presStyleIdx="2" presStyleCnt="4">
        <dgm:presLayoutVars>
          <dgm:bulletEnabled val="1"/>
        </dgm:presLayoutVars>
      </dgm:prSet>
      <dgm:spPr/>
    </dgm:pt>
    <dgm:pt modelId="{52476DF6-56CC-3849-9EB1-D56AC695D1F6}" type="pres">
      <dgm:prSet presAssocID="{5FF0037C-2F8F-B245-B5EE-3D9BFA013E6E}" presName="sibTrans" presStyleCnt="0"/>
      <dgm:spPr/>
    </dgm:pt>
    <dgm:pt modelId="{74E7F004-5C8F-1540-AF0F-53F1DBBCAD20}" type="pres">
      <dgm:prSet presAssocID="{E3CC1752-257E-5C47-B858-F242E86FCF66}" presName="textNode" presStyleLbl="node1" presStyleIdx="3" presStyleCnt="4">
        <dgm:presLayoutVars>
          <dgm:bulletEnabled val="1"/>
        </dgm:presLayoutVars>
      </dgm:prSet>
      <dgm:spPr/>
    </dgm:pt>
  </dgm:ptLst>
  <dgm:cxnLst>
    <dgm:cxn modelId="{6A801911-AA0A-EC43-BABA-1AB3D3AD6A13}" srcId="{9F9EAF82-CFB1-1F46-9F82-4D4195A6100D}" destId="{496EC873-7634-304D-BF07-28AB420AC034}" srcOrd="0" destOrd="0" parTransId="{56781499-D6EC-5642-B13E-857063CEDAC3}" sibTransId="{5B64F9C8-54DB-B74E-8F07-6B6B8A9B394A}"/>
    <dgm:cxn modelId="{D1781531-84D6-A64D-A348-923325BBC099}" type="presOf" srcId="{5ECA16E8-62C9-0D4E-94C0-B986773DD9D2}" destId="{88D18D64-B402-8E4D-9EB4-0A7C52010FF8}" srcOrd="0" destOrd="0" presId="urn:microsoft.com/office/officeart/2005/8/layout/hProcess9"/>
    <dgm:cxn modelId="{03FFFD33-6339-3A4E-8D02-896CC581519A}" srcId="{9F9EAF82-CFB1-1F46-9F82-4D4195A6100D}" destId="{5ECA16E8-62C9-0D4E-94C0-B986773DD9D2}" srcOrd="1" destOrd="0" parTransId="{B213FAF7-267A-E643-9754-3D801A357DAA}" sibTransId="{D2633F72-8E16-1C43-8B1E-C35E0B1EA928}"/>
    <dgm:cxn modelId="{D9419D62-D556-914B-B4C1-2438C760E0F7}" type="presOf" srcId="{9F9EAF82-CFB1-1F46-9F82-4D4195A6100D}" destId="{87D5715B-6CB2-CD42-8ECE-E8498273573B}" srcOrd="0" destOrd="0" presId="urn:microsoft.com/office/officeart/2005/8/layout/hProcess9"/>
    <dgm:cxn modelId="{0B843443-D08A-D74C-9ECA-FDAE28AEE9D0}" type="presOf" srcId="{E3CC1752-257E-5C47-B858-F242E86FCF66}" destId="{74E7F004-5C8F-1540-AF0F-53F1DBBCAD20}" srcOrd="0" destOrd="0" presId="urn:microsoft.com/office/officeart/2005/8/layout/hProcess9"/>
    <dgm:cxn modelId="{EC5E73E2-E094-4140-A4FC-A34033EAA857}" type="presOf" srcId="{2AACAFB5-D32E-C14F-B4A2-8A9250568677}" destId="{1B127D9F-546C-AA46-ACDD-DC4110E840AB}" srcOrd="0" destOrd="0" presId="urn:microsoft.com/office/officeart/2005/8/layout/hProcess9"/>
    <dgm:cxn modelId="{13428DF5-365E-EB43-B5D0-B39116C142C1}" srcId="{9F9EAF82-CFB1-1F46-9F82-4D4195A6100D}" destId="{E3CC1752-257E-5C47-B858-F242E86FCF66}" srcOrd="3" destOrd="0" parTransId="{A04ECFB0-5648-9042-AE0A-67AE763E5606}" sibTransId="{3E055FA2-744B-854F-B9A5-3E7FD2BEAF74}"/>
    <dgm:cxn modelId="{2738A6F6-BAD4-B84A-BA25-101600ABFF9A}" type="presOf" srcId="{496EC873-7634-304D-BF07-28AB420AC034}" destId="{18EF6B4E-3623-A841-AE81-562609581C24}" srcOrd="0" destOrd="0" presId="urn:microsoft.com/office/officeart/2005/8/layout/hProcess9"/>
    <dgm:cxn modelId="{32614BFA-54EE-854B-B285-8B1748006483}" srcId="{9F9EAF82-CFB1-1F46-9F82-4D4195A6100D}" destId="{2AACAFB5-D32E-C14F-B4A2-8A9250568677}" srcOrd="2" destOrd="0" parTransId="{5F6172E0-B0D3-B345-A520-15A01242658E}" sibTransId="{5FF0037C-2F8F-B245-B5EE-3D9BFA013E6E}"/>
    <dgm:cxn modelId="{887FDD2F-D905-7845-B449-CE671656905C}" type="presParOf" srcId="{87D5715B-6CB2-CD42-8ECE-E8498273573B}" destId="{D16E5EFF-310D-AA48-ADDB-8AA56FCE0076}" srcOrd="0" destOrd="0" presId="urn:microsoft.com/office/officeart/2005/8/layout/hProcess9"/>
    <dgm:cxn modelId="{36E19E53-3005-2345-8742-95FBB9FAC512}" type="presParOf" srcId="{87D5715B-6CB2-CD42-8ECE-E8498273573B}" destId="{DD484E9E-7600-7942-9212-71F06DE5AF05}" srcOrd="1" destOrd="0" presId="urn:microsoft.com/office/officeart/2005/8/layout/hProcess9"/>
    <dgm:cxn modelId="{F4DC34A1-FCA2-2042-8E88-FDA30D8D97A9}" type="presParOf" srcId="{DD484E9E-7600-7942-9212-71F06DE5AF05}" destId="{18EF6B4E-3623-A841-AE81-562609581C24}" srcOrd="0" destOrd="0" presId="urn:microsoft.com/office/officeart/2005/8/layout/hProcess9"/>
    <dgm:cxn modelId="{84CE93A4-31AE-0847-A550-BF04ACE00798}" type="presParOf" srcId="{DD484E9E-7600-7942-9212-71F06DE5AF05}" destId="{BF2FD066-E82F-2143-9801-6E444304BF70}" srcOrd="1" destOrd="0" presId="urn:microsoft.com/office/officeart/2005/8/layout/hProcess9"/>
    <dgm:cxn modelId="{8C42841D-DAF6-4B41-99B1-2D092D22001B}" type="presParOf" srcId="{DD484E9E-7600-7942-9212-71F06DE5AF05}" destId="{88D18D64-B402-8E4D-9EB4-0A7C52010FF8}" srcOrd="2" destOrd="0" presId="urn:microsoft.com/office/officeart/2005/8/layout/hProcess9"/>
    <dgm:cxn modelId="{54615907-D2C1-444A-BAB8-F4DA7621CD6C}" type="presParOf" srcId="{DD484E9E-7600-7942-9212-71F06DE5AF05}" destId="{4FD64845-CDCA-8640-B15F-D467C9DB7330}" srcOrd="3" destOrd="0" presId="urn:microsoft.com/office/officeart/2005/8/layout/hProcess9"/>
    <dgm:cxn modelId="{06385C7B-BBD2-E742-8A39-133836544847}" type="presParOf" srcId="{DD484E9E-7600-7942-9212-71F06DE5AF05}" destId="{1B127D9F-546C-AA46-ACDD-DC4110E840AB}" srcOrd="4" destOrd="0" presId="urn:microsoft.com/office/officeart/2005/8/layout/hProcess9"/>
    <dgm:cxn modelId="{78CF2D99-3A00-714C-94DB-C1F9C3F1AF95}" type="presParOf" srcId="{DD484E9E-7600-7942-9212-71F06DE5AF05}" destId="{52476DF6-56CC-3849-9EB1-D56AC695D1F6}" srcOrd="5" destOrd="0" presId="urn:microsoft.com/office/officeart/2005/8/layout/hProcess9"/>
    <dgm:cxn modelId="{18135518-1D2E-CC4B-9550-5F6C702D84F3}" type="presParOf" srcId="{DD484E9E-7600-7942-9212-71F06DE5AF05}" destId="{74E7F004-5C8F-1540-AF0F-53F1DBBCAD20}" srcOrd="6" destOrd="0" presId="urn:microsoft.com/office/officeart/2005/8/layout/hProcess9"/>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F9EAF82-CFB1-1F46-9F82-4D4195A6100D}" type="doc">
      <dgm:prSet loTypeId="urn:microsoft.com/office/officeart/2005/8/layout/hProcess9" loCatId="" qsTypeId="urn:microsoft.com/office/officeart/2005/8/quickstyle/simple1" qsCatId="simple" csTypeId="urn:microsoft.com/office/officeart/2005/8/colors/accent1_2" csCatId="accent1" phldr="1"/>
      <dgm:spPr/>
    </dgm:pt>
    <dgm:pt modelId="{496EC873-7634-304D-BF07-28AB420AC034}">
      <dgm:prSet phldrT="[Texto]"/>
      <dgm:spPr>
        <a:solidFill>
          <a:schemeClr val="accent3">
            <a:lumMod val="60000"/>
            <a:lumOff val="40000"/>
            <a:alpha val="31000"/>
          </a:schemeClr>
        </a:solidFill>
      </dgm:spPr>
      <dgm:t>
        <a:bodyPr/>
        <a:lstStyle/>
        <a:p>
          <a:r>
            <a:rPr lang="en-GB" noProof="0" dirty="0">
              <a:solidFill>
                <a:schemeClr val="accent4"/>
              </a:solidFill>
            </a:rPr>
            <a:t>Validity</a:t>
          </a:r>
          <a:r>
            <a:rPr lang="es-ES" dirty="0">
              <a:solidFill>
                <a:schemeClr val="accent4"/>
              </a:solidFill>
            </a:rPr>
            <a:t>	</a:t>
          </a:r>
        </a:p>
      </dgm:t>
    </dgm:pt>
    <dgm:pt modelId="{56781499-D6EC-5642-B13E-857063CEDAC3}" type="parTrans" cxnId="{6A801911-AA0A-EC43-BABA-1AB3D3AD6A13}">
      <dgm:prSet/>
      <dgm:spPr/>
      <dgm:t>
        <a:bodyPr/>
        <a:lstStyle/>
        <a:p>
          <a:endParaRPr lang="es-ES"/>
        </a:p>
      </dgm:t>
    </dgm:pt>
    <dgm:pt modelId="{5B64F9C8-54DB-B74E-8F07-6B6B8A9B394A}" type="sibTrans" cxnId="{6A801911-AA0A-EC43-BABA-1AB3D3AD6A13}">
      <dgm:prSet/>
      <dgm:spPr/>
      <dgm:t>
        <a:bodyPr/>
        <a:lstStyle/>
        <a:p>
          <a:endParaRPr lang="es-ES"/>
        </a:p>
      </dgm:t>
    </dgm:pt>
    <dgm:pt modelId="{5ECA16E8-62C9-0D4E-94C0-B986773DD9D2}">
      <dgm:prSet phldrT="[Texto]"/>
      <dgm:spPr>
        <a:solidFill>
          <a:schemeClr val="accent3">
            <a:lumMod val="60000"/>
            <a:lumOff val="40000"/>
            <a:alpha val="31000"/>
          </a:schemeClr>
        </a:solidFill>
      </dgm:spPr>
      <dgm:t>
        <a:bodyPr/>
        <a:lstStyle/>
        <a:p>
          <a:r>
            <a:rPr lang="en-GB" noProof="0" dirty="0">
              <a:solidFill>
                <a:schemeClr val="accent4"/>
              </a:solidFill>
            </a:rPr>
            <a:t>Reliability</a:t>
          </a:r>
        </a:p>
      </dgm:t>
    </dgm:pt>
    <dgm:pt modelId="{B213FAF7-267A-E643-9754-3D801A357DAA}" type="parTrans" cxnId="{03FFFD33-6339-3A4E-8D02-896CC581519A}">
      <dgm:prSet/>
      <dgm:spPr/>
      <dgm:t>
        <a:bodyPr/>
        <a:lstStyle/>
        <a:p>
          <a:endParaRPr lang="es-ES"/>
        </a:p>
      </dgm:t>
    </dgm:pt>
    <dgm:pt modelId="{D2633F72-8E16-1C43-8B1E-C35E0B1EA928}" type="sibTrans" cxnId="{03FFFD33-6339-3A4E-8D02-896CC581519A}">
      <dgm:prSet/>
      <dgm:spPr/>
      <dgm:t>
        <a:bodyPr/>
        <a:lstStyle/>
        <a:p>
          <a:endParaRPr lang="es-ES"/>
        </a:p>
      </dgm:t>
    </dgm:pt>
    <dgm:pt modelId="{2AACAFB5-D32E-C14F-B4A2-8A9250568677}">
      <dgm:prSet phldrT="[Texto]"/>
      <dgm:spPr>
        <a:solidFill>
          <a:schemeClr val="accent3">
            <a:lumMod val="60000"/>
            <a:lumOff val="40000"/>
            <a:alpha val="31000"/>
          </a:schemeClr>
        </a:solidFill>
      </dgm:spPr>
      <dgm:t>
        <a:bodyPr/>
        <a:lstStyle/>
        <a:p>
          <a:r>
            <a:rPr lang="en-GB" noProof="0" dirty="0">
              <a:solidFill>
                <a:schemeClr val="accent4"/>
              </a:solidFill>
            </a:rPr>
            <a:t>Feedback for improvement</a:t>
          </a:r>
        </a:p>
      </dgm:t>
    </dgm:pt>
    <dgm:pt modelId="{5F6172E0-B0D3-B345-A520-15A01242658E}" type="parTrans" cxnId="{32614BFA-54EE-854B-B285-8B1748006483}">
      <dgm:prSet/>
      <dgm:spPr/>
      <dgm:t>
        <a:bodyPr/>
        <a:lstStyle/>
        <a:p>
          <a:endParaRPr lang="es-ES"/>
        </a:p>
      </dgm:t>
    </dgm:pt>
    <dgm:pt modelId="{5FF0037C-2F8F-B245-B5EE-3D9BFA013E6E}" type="sibTrans" cxnId="{32614BFA-54EE-854B-B285-8B1748006483}">
      <dgm:prSet/>
      <dgm:spPr/>
      <dgm:t>
        <a:bodyPr/>
        <a:lstStyle/>
        <a:p>
          <a:endParaRPr lang="es-ES"/>
        </a:p>
      </dgm:t>
    </dgm:pt>
    <dgm:pt modelId="{E3CC1752-257E-5C47-B858-F242E86FCF66}">
      <dgm:prSet phldrT="[Texto]"/>
      <dgm:spPr>
        <a:solidFill>
          <a:schemeClr val="accent3">
            <a:lumMod val="60000"/>
            <a:lumOff val="40000"/>
          </a:schemeClr>
        </a:solidFill>
      </dgm:spPr>
      <dgm:t>
        <a:bodyPr/>
        <a:lstStyle/>
        <a:p>
          <a:r>
            <a:rPr lang="en-GB" noProof="0" dirty="0">
              <a:solidFill>
                <a:schemeClr val="tx1"/>
              </a:solidFill>
            </a:rPr>
            <a:t>A common framework</a:t>
          </a:r>
        </a:p>
      </dgm:t>
    </dgm:pt>
    <dgm:pt modelId="{A04ECFB0-5648-9042-AE0A-67AE763E5606}" type="parTrans" cxnId="{13428DF5-365E-EB43-B5D0-B39116C142C1}">
      <dgm:prSet/>
      <dgm:spPr/>
      <dgm:t>
        <a:bodyPr/>
        <a:lstStyle/>
        <a:p>
          <a:endParaRPr lang="es-ES"/>
        </a:p>
      </dgm:t>
    </dgm:pt>
    <dgm:pt modelId="{3E055FA2-744B-854F-B9A5-3E7FD2BEAF74}" type="sibTrans" cxnId="{13428DF5-365E-EB43-B5D0-B39116C142C1}">
      <dgm:prSet/>
      <dgm:spPr/>
      <dgm:t>
        <a:bodyPr/>
        <a:lstStyle/>
        <a:p>
          <a:endParaRPr lang="es-ES"/>
        </a:p>
      </dgm:t>
    </dgm:pt>
    <dgm:pt modelId="{87D5715B-6CB2-CD42-8ECE-E8498273573B}" type="pres">
      <dgm:prSet presAssocID="{9F9EAF82-CFB1-1F46-9F82-4D4195A6100D}" presName="CompostProcess" presStyleCnt="0">
        <dgm:presLayoutVars>
          <dgm:dir/>
          <dgm:resizeHandles val="exact"/>
        </dgm:presLayoutVars>
      </dgm:prSet>
      <dgm:spPr/>
    </dgm:pt>
    <dgm:pt modelId="{D16E5EFF-310D-AA48-ADDB-8AA56FCE0076}" type="pres">
      <dgm:prSet presAssocID="{9F9EAF82-CFB1-1F46-9F82-4D4195A6100D}" presName="arrow" presStyleLbl="bgShp" presStyleIdx="0" presStyleCnt="1"/>
      <dgm:spPr>
        <a:solidFill>
          <a:schemeClr val="accent3">
            <a:lumMod val="20000"/>
            <a:lumOff val="80000"/>
          </a:schemeClr>
        </a:solidFill>
      </dgm:spPr>
    </dgm:pt>
    <dgm:pt modelId="{DD484E9E-7600-7942-9212-71F06DE5AF05}" type="pres">
      <dgm:prSet presAssocID="{9F9EAF82-CFB1-1F46-9F82-4D4195A6100D}" presName="linearProcess" presStyleCnt="0"/>
      <dgm:spPr/>
    </dgm:pt>
    <dgm:pt modelId="{18EF6B4E-3623-A841-AE81-562609581C24}" type="pres">
      <dgm:prSet presAssocID="{496EC873-7634-304D-BF07-28AB420AC034}" presName="textNode" presStyleLbl="node1" presStyleIdx="0" presStyleCnt="4">
        <dgm:presLayoutVars>
          <dgm:bulletEnabled val="1"/>
        </dgm:presLayoutVars>
      </dgm:prSet>
      <dgm:spPr/>
    </dgm:pt>
    <dgm:pt modelId="{BF2FD066-E82F-2143-9801-6E444304BF70}" type="pres">
      <dgm:prSet presAssocID="{5B64F9C8-54DB-B74E-8F07-6B6B8A9B394A}" presName="sibTrans" presStyleCnt="0"/>
      <dgm:spPr/>
    </dgm:pt>
    <dgm:pt modelId="{88D18D64-B402-8E4D-9EB4-0A7C52010FF8}" type="pres">
      <dgm:prSet presAssocID="{5ECA16E8-62C9-0D4E-94C0-B986773DD9D2}" presName="textNode" presStyleLbl="node1" presStyleIdx="1" presStyleCnt="4">
        <dgm:presLayoutVars>
          <dgm:bulletEnabled val="1"/>
        </dgm:presLayoutVars>
      </dgm:prSet>
      <dgm:spPr/>
    </dgm:pt>
    <dgm:pt modelId="{4FD64845-CDCA-8640-B15F-D467C9DB7330}" type="pres">
      <dgm:prSet presAssocID="{D2633F72-8E16-1C43-8B1E-C35E0B1EA928}" presName="sibTrans" presStyleCnt="0"/>
      <dgm:spPr/>
    </dgm:pt>
    <dgm:pt modelId="{1B127D9F-546C-AA46-ACDD-DC4110E840AB}" type="pres">
      <dgm:prSet presAssocID="{2AACAFB5-D32E-C14F-B4A2-8A9250568677}" presName="textNode" presStyleLbl="node1" presStyleIdx="2" presStyleCnt="4">
        <dgm:presLayoutVars>
          <dgm:bulletEnabled val="1"/>
        </dgm:presLayoutVars>
      </dgm:prSet>
      <dgm:spPr/>
    </dgm:pt>
    <dgm:pt modelId="{52476DF6-56CC-3849-9EB1-D56AC695D1F6}" type="pres">
      <dgm:prSet presAssocID="{5FF0037C-2F8F-B245-B5EE-3D9BFA013E6E}" presName="sibTrans" presStyleCnt="0"/>
      <dgm:spPr/>
    </dgm:pt>
    <dgm:pt modelId="{74E7F004-5C8F-1540-AF0F-53F1DBBCAD20}" type="pres">
      <dgm:prSet presAssocID="{E3CC1752-257E-5C47-B858-F242E86FCF66}" presName="textNode" presStyleLbl="node1" presStyleIdx="3" presStyleCnt="4">
        <dgm:presLayoutVars>
          <dgm:bulletEnabled val="1"/>
        </dgm:presLayoutVars>
      </dgm:prSet>
      <dgm:spPr/>
    </dgm:pt>
  </dgm:ptLst>
  <dgm:cxnLst>
    <dgm:cxn modelId="{6A801911-AA0A-EC43-BABA-1AB3D3AD6A13}" srcId="{9F9EAF82-CFB1-1F46-9F82-4D4195A6100D}" destId="{496EC873-7634-304D-BF07-28AB420AC034}" srcOrd="0" destOrd="0" parTransId="{56781499-D6EC-5642-B13E-857063CEDAC3}" sibTransId="{5B64F9C8-54DB-B74E-8F07-6B6B8A9B394A}"/>
    <dgm:cxn modelId="{D1781531-84D6-A64D-A348-923325BBC099}" type="presOf" srcId="{5ECA16E8-62C9-0D4E-94C0-B986773DD9D2}" destId="{88D18D64-B402-8E4D-9EB4-0A7C52010FF8}" srcOrd="0" destOrd="0" presId="urn:microsoft.com/office/officeart/2005/8/layout/hProcess9"/>
    <dgm:cxn modelId="{03FFFD33-6339-3A4E-8D02-896CC581519A}" srcId="{9F9EAF82-CFB1-1F46-9F82-4D4195A6100D}" destId="{5ECA16E8-62C9-0D4E-94C0-B986773DD9D2}" srcOrd="1" destOrd="0" parTransId="{B213FAF7-267A-E643-9754-3D801A357DAA}" sibTransId="{D2633F72-8E16-1C43-8B1E-C35E0B1EA928}"/>
    <dgm:cxn modelId="{D9419D62-D556-914B-B4C1-2438C760E0F7}" type="presOf" srcId="{9F9EAF82-CFB1-1F46-9F82-4D4195A6100D}" destId="{87D5715B-6CB2-CD42-8ECE-E8498273573B}" srcOrd="0" destOrd="0" presId="urn:microsoft.com/office/officeart/2005/8/layout/hProcess9"/>
    <dgm:cxn modelId="{0B843443-D08A-D74C-9ECA-FDAE28AEE9D0}" type="presOf" srcId="{E3CC1752-257E-5C47-B858-F242E86FCF66}" destId="{74E7F004-5C8F-1540-AF0F-53F1DBBCAD20}" srcOrd="0" destOrd="0" presId="urn:microsoft.com/office/officeart/2005/8/layout/hProcess9"/>
    <dgm:cxn modelId="{EC5E73E2-E094-4140-A4FC-A34033EAA857}" type="presOf" srcId="{2AACAFB5-D32E-C14F-B4A2-8A9250568677}" destId="{1B127D9F-546C-AA46-ACDD-DC4110E840AB}" srcOrd="0" destOrd="0" presId="urn:microsoft.com/office/officeart/2005/8/layout/hProcess9"/>
    <dgm:cxn modelId="{13428DF5-365E-EB43-B5D0-B39116C142C1}" srcId="{9F9EAF82-CFB1-1F46-9F82-4D4195A6100D}" destId="{E3CC1752-257E-5C47-B858-F242E86FCF66}" srcOrd="3" destOrd="0" parTransId="{A04ECFB0-5648-9042-AE0A-67AE763E5606}" sibTransId="{3E055FA2-744B-854F-B9A5-3E7FD2BEAF74}"/>
    <dgm:cxn modelId="{2738A6F6-BAD4-B84A-BA25-101600ABFF9A}" type="presOf" srcId="{496EC873-7634-304D-BF07-28AB420AC034}" destId="{18EF6B4E-3623-A841-AE81-562609581C24}" srcOrd="0" destOrd="0" presId="urn:microsoft.com/office/officeart/2005/8/layout/hProcess9"/>
    <dgm:cxn modelId="{32614BFA-54EE-854B-B285-8B1748006483}" srcId="{9F9EAF82-CFB1-1F46-9F82-4D4195A6100D}" destId="{2AACAFB5-D32E-C14F-B4A2-8A9250568677}" srcOrd="2" destOrd="0" parTransId="{5F6172E0-B0D3-B345-A520-15A01242658E}" sibTransId="{5FF0037C-2F8F-B245-B5EE-3D9BFA013E6E}"/>
    <dgm:cxn modelId="{887FDD2F-D905-7845-B449-CE671656905C}" type="presParOf" srcId="{87D5715B-6CB2-CD42-8ECE-E8498273573B}" destId="{D16E5EFF-310D-AA48-ADDB-8AA56FCE0076}" srcOrd="0" destOrd="0" presId="urn:microsoft.com/office/officeart/2005/8/layout/hProcess9"/>
    <dgm:cxn modelId="{36E19E53-3005-2345-8742-95FBB9FAC512}" type="presParOf" srcId="{87D5715B-6CB2-CD42-8ECE-E8498273573B}" destId="{DD484E9E-7600-7942-9212-71F06DE5AF05}" srcOrd="1" destOrd="0" presId="urn:microsoft.com/office/officeart/2005/8/layout/hProcess9"/>
    <dgm:cxn modelId="{F4DC34A1-FCA2-2042-8E88-FDA30D8D97A9}" type="presParOf" srcId="{DD484E9E-7600-7942-9212-71F06DE5AF05}" destId="{18EF6B4E-3623-A841-AE81-562609581C24}" srcOrd="0" destOrd="0" presId="urn:microsoft.com/office/officeart/2005/8/layout/hProcess9"/>
    <dgm:cxn modelId="{84CE93A4-31AE-0847-A550-BF04ACE00798}" type="presParOf" srcId="{DD484E9E-7600-7942-9212-71F06DE5AF05}" destId="{BF2FD066-E82F-2143-9801-6E444304BF70}" srcOrd="1" destOrd="0" presId="urn:microsoft.com/office/officeart/2005/8/layout/hProcess9"/>
    <dgm:cxn modelId="{8C42841D-DAF6-4B41-99B1-2D092D22001B}" type="presParOf" srcId="{DD484E9E-7600-7942-9212-71F06DE5AF05}" destId="{88D18D64-B402-8E4D-9EB4-0A7C52010FF8}" srcOrd="2" destOrd="0" presId="urn:microsoft.com/office/officeart/2005/8/layout/hProcess9"/>
    <dgm:cxn modelId="{54615907-D2C1-444A-BAB8-F4DA7621CD6C}" type="presParOf" srcId="{DD484E9E-7600-7942-9212-71F06DE5AF05}" destId="{4FD64845-CDCA-8640-B15F-D467C9DB7330}" srcOrd="3" destOrd="0" presId="urn:microsoft.com/office/officeart/2005/8/layout/hProcess9"/>
    <dgm:cxn modelId="{06385C7B-BBD2-E742-8A39-133836544847}" type="presParOf" srcId="{DD484E9E-7600-7942-9212-71F06DE5AF05}" destId="{1B127D9F-546C-AA46-ACDD-DC4110E840AB}" srcOrd="4" destOrd="0" presId="urn:microsoft.com/office/officeart/2005/8/layout/hProcess9"/>
    <dgm:cxn modelId="{78CF2D99-3A00-714C-94DB-C1F9C3F1AF95}" type="presParOf" srcId="{DD484E9E-7600-7942-9212-71F06DE5AF05}" destId="{52476DF6-56CC-3849-9EB1-D56AC695D1F6}" srcOrd="5" destOrd="0" presId="urn:microsoft.com/office/officeart/2005/8/layout/hProcess9"/>
    <dgm:cxn modelId="{18135518-1D2E-CC4B-9550-5F6C702D84F3}" type="presParOf" srcId="{DD484E9E-7600-7942-9212-71F06DE5AF05}" destId="{74E7F004-5C8F-1540-AF0F-53F1DBBCAD20}" srcOrd="6" destOrd="0" presId="urn:microsoft.com/office/officeart/2005/8/layout/hProcess9"/>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4D64B67-B391-D747-9084-F1FF8420532E}" type="doc">
      <dgm:prSet loTypeId="urn:microsoft.com/office/officeart/2005/8/layout/process4" loCatId="" qsTypeId="urn:microsoft.com/office/officeart/2005/8/quickstyle/simple1" qsCatId="simple" csTypeId="urn:microsoft.com/office/officeart/2005/8/colors/accent1_2" csCatId="accent1" phldr="1"/>
      <dgm:spPr/>
    </dgm:pt>
    <dgm:pt modelId="{5993E2E1-C41A-634C-BD44-CD907DD635A2}">
      <dgm:prSet phldrT="[Texto]" custT="1"/>
      <dgm:spPr/>
      <dgm:t>
        <a:bodyPr/>
        <a:lstStyle/>
        <a:p>
          <a:r>
            <a:rPr lang="en-GB" sz="1400" noProof="0" dirty="0"/>
            <a:t>Collect student performances</a:t>
          </a:r>
        </a:p>
      </dgm:t>
    </dgm:pt>
    <dgm:pt modelId="{1BBAE0FB-52E5-CE4D-B002-EA3F9752953B}" type="parTrans" cxnId="{BC0D40A0-8FFB-3D4C-B1B1-9AD20C290481}">
      <dgm:prSet/>
      <dgm:spPr/>
      <dgm:t>
        <a:bodyPr/>
        <a:lstStyle/>
        <a:p>
          <a:endParaRPr lang="en-GB" sz="1400" noProof="0" dirty="0"/>
        </a:p>
      </dgm:t>
    </dgm:pt>
    <dgm:pt modelId="{60DF43B3-7B24-B845-B306-95B364729A1D}" type="sibTrans" cxnId="{BC0D40A0-8FFB-3D4C-B1B1-9AD20C290481}">
      <dgm:prSet/>
      <dgm:spPr/>
      <dgm:t>
        <a:bodyPr/>
        <a:lstStyle/>
        <a:p>
          <a:endParaRPr lang="en-GB" sz="1400" noProof="0" dirty="0"/>
        </a:p>
      </dgm:t>
    </dgm:pt>
    <dgm:pt modelId="{59902A4A-4A3F-3F43-91C2-95D605E9F069}">
      <dgm:prSet phldrT="[Texto]" custT="1"/>
      <dgm:spPr/>
      <dgm:t>
        <a:bodyPr/>
        <a:lstStyle/>
        <a:p>
          <a:r>
            <a:rPr lang="en-GB" sz="1400" noProof="0" dirty="0"/>
            <a:t>Separate the performances into groups (very good, good, average, below average, etc)</a:t>
          </a:r>
        </a:p>
      </dgm:t>
    </dgm:pt>
    <dgm:pt modelId="{6B2C634B-8904-AA49-8240-BB9DA574D435}" type="parTrans" cxnId="{DCEF8EF5-B84F-C74B-8E43-2ABC57C66288}">
      <dgm:prSet/>
      <dgm:spPr/>
      <dgm:t>
        <a:bodyPr/>
        <a:lstStyle/>
        <a:p>
          <a:endParaRPr lang="en-GB" sz="1400" noProof="0" dirty="0"/>
        </a:p>
      </dgm:t>
    </dgm:pt>
    <dgm:pt modelId="{F64A344A-C150-814F-B1FA-9712233B384C}" type="sibTrans" cxnId="{DCEF8EF5-B84F-C74B-8E43-2ABC57C66288}">
      <dgm:prSet/>
      <dgm:spPr/>
      <dgm:t>
        <a:bodyPr/>
        <a:lstStyle/>
        <a:p>
          <a:endParaRPr lang="en-GB" sz="1400" noProof="0" dirty="0"/>
        </a:p>
      </dgm:t>
    </dgm:pt>
    <dgm:pt modelId="{49CAA5A6-8CA4-2649-ADAD-764A02AFF259}">
      <dgm:prSet phldrT="[Texto]" custT="1"/>
      <dgm:spPr/>
      <dgm:t>
        <a:bodyPr/>
        <a:lstStyle/>
        <a:p>
          <a:r>
            <a:rPr lang="en-GB" sz="1400" noProof="0" dirty="0"/>
            <a:t>Identify the common characteristics of the performances in each of the groups in the criteria defined for our scale </a:t>
          </a:r>
        </a:p>
      </dgm:t>
    </dgm:pt>
    <dgm:pt modelId="{48713192-C94F-B946-83C1-10A0AFDB407D}" type="parTrans" cxnId="{4364CEEE-1CEC-BC46-9CD6-C3400E63D2F3}">
      <dgm:prSet/>
      <dgm:spPr/>
      <dgm:t>
        <a:bodyPr/>
        <a:lstStyle/>
        <a:p>
          <a:endParaRPr lang="en-GB" sz="1400" noProof="0" dirty="0"/>
        </a:p>
      </dgm:t>
    </dgm:pt>
    <dgm:pt modelId="{E3BB6947-5C91-F54F-9C81-EC6373820C68}" type="sibTrans" cxnId="{4364CEEE-1CEC-BC46-9CD6-C3400E63D2F3}">
      <dgm:prSet/>
      <dgm:spPr/>
      <dgm:t>
        <a:bodyPr/>
        <a:lstStyle/>
        <a:p>
          <a:endParaRPr lang="en-GB" sz="1400" noProof="0" dirty="0"/>
        </a:p>
      </dgm:t>
    </dgm:pt>
    <dgm:pt modelId="{8FDB3FE5-2EAC-F846-BFB7-7586AF068502}">
      <dgm:prSet phldrT="[Texto]" custT="1"/>
      <dgm:spPr/>
      <dgm:t>
        <a:bodyPr/>
        <a:lstStyle/>
        <a:p>
          <a:r>
            <a:rPr lang="en-GB" sz="1400" noProof="0" dirty="0"/>
            <a:t>Pair the characteristics found with the descriptors in our scale, are the descriptors in our scale represented in the performances? </a:t>
          </a:r>
        </a:p>
      </dgm:t>
    </dgm:pt>
    <dgm:pt modelId="{DEBDA49D-1E75-1F40-BBF1-2C5BC37699CE}" type="parTrans" cxnId="{2BF5F8CF-D5FA-A741-9449-1C1BD054E510}">
      <dgm:prSet/>
      <dgm:spPr/>
      <dgm:t>
        <a:bodyPr/>
        <a:lstStyle/>
        <a:p>
          <a:endParaRPr lang="en-GB" sz="1400" noProof="0" dirty="0"/>
        </a:p>
      </dgm:t>
    </dgm:pt>
    <dgm:pt modelId="{1D1683E8-DD13-354F-8B25-22920D7FF74F}" type="sibTrans" cxnId="{2BF5F8CF-D5FA-A741-9449-1C1BD054E510}">
      <dgm:prSet/>
      <dgm:spPr/>
      <dgm:t>
        <a:bodyPr/>
        <a:lstStyle/>
        <a:p>
          <a:endParaRPr lang="en-GB" sz="1400" noProof="0" dirty="0"/>
        </a:p>
      </dgm:t>
    </dgm:pt>
    <dgm:pt modelId="{352C6D4D-806C-2B44-B173-9AF5E65C8678}">
      <dgm:prSet phldrT="[Texto]" custT="1"/>
      <dgm:spPr/>
      <dgm:t>
        <a:bodyPr/>
        <a:lstStyle/>
        <a:p>
          <a:r>
            <a:rPr lang="en-GB" sz="1400" noProof="0" dirty="0"/>
            <a:t>Refine the descriptors </a:t>
          </a:r>
        </a:p>
      </dgm:t>
    </dgm:pt>
    <dgm:pt modelId="{C4E53D17-AF89-F448-8670-C62522D02A85}" type="parTrans" cxnId="{B1A15E7E-3C35-F449-8A8C-DC4B27040E39}">
      <dgm:prSet/>
      <dgm:spPr/>
      <dgm:t>
        <a:bodyPr/>
        <a:lstStyle/>
        <a:p>
          <a:endParaRPr lang="en-GB" sz="1400" noProof="0" dirty="0"/>
        </a:p>
      </dgm:t>
    </dgm:pt>
    <dgm:pt modelId="{782B0532-277D-7D49-B171-6E8F302D1AD4}" type="sibTrans" cxnId="{B1A15E7E-3C35-F449-8A8C-DC4B27040E39}">
      <dgm:prSet/>
      <dgm:spPr/>
      <dgm:t>
        <a:bodyPr/>
        <a:lstStyle/>
        <a:p>
          <a:endParaRPr lang="en-GB" sz="1400" noProof="0" dirty="0"/>
        </a:p>
      </dgm:t>
    </dgm:pt>
    <dgm:pt modelId="{FE02BC3C-EFD2-7743-BB5E-B82981240119}" type="pres">
      <dgm:prSet presAssocID="{44D64B67-B391-D747-9084-F1FF8420532E}" presName="Name0" presStyleCnt="0">
        <dgm:presLayoutVars>
          <dgm:dir/>
          <dgm:animLvl val="lvl"/>
          <dgm:resizeHandles val="exact"/>
        </dgm:presLayoutVars>
      </dgm:prSet>
      <dgm:spPr/>
    </dgm:pt>
    <dgm:pt modelId="{D052454B-13C9-7A46-8776-1EBDA7CDE438}" type="pres">
      <dgm:prSet presAssocID="{352C6D4D-806C-2B44-B173-9AF5E65C8678}" presName="boxAndChildren" presStyleCnt="0"/>
      <dgm:spPr/>
    </dgm:pt>
    <dgm:pt modelId="{AC8D7D93-C334-5A4B-A925-AAD0856342C9}" type="pres">
      <dgm:prSet presAssocID="{352C6D4D-806C-2B44-B173-9AF5E65C8678}" presName="parentTextBox" presStyleLbl="node1" presStyleIdx="0" presStyleCnt="5"/>
      <dgm:spPr/>
    </dgm:pt>
    <dgm:pt modelId="{E5A6DDD0-0FC3-BD49-9E1D-7046F95A1105}" type="pres">
      <dgm:prSet presAssocID="{1D1683E8-DD13-354F-8B25-22920D7FF74F}" presName="sp" presStyleCnt="0"/>
      <dgm:spPr/>
    </dgm:pt>
    <dgm:pt modelId="{4D2F56AB-E370-2343-817B-7D9FDD6AF0DB}" type="pres">
      <dgm:prSet presAssocID="{8FDB3FE5-2EAC-F846-BFB7-7586AF068502}" presName="arrowAndChildren" presStyleCnt="0"/>
      <dgm:spPr/>
    </dgm:pt>
    <dgm:pt modelId="{9C049038-AEAD-B24F-B52E-756D67437BB8}" type="pres">
      <dgm:prSet presAssocID="{8FDB3FE5-2EAC-F846-BFB7-7586AF068502}" presName="parentTextArrow" presStyleLbl="node1" presStyleIdx="1" presStyleCnt="5"/>
      <dgm:spPr/>
    </dgm:pt>
    <dgm:pt modelId="{BC9AE846-9BAF-9C4D-BBD6-944F672BA9E3}" type="pres">
      <dgm:prSet presAssocID="{E3BB6947-5C91-F54F-9C81-EC6373820C68}" presName="sp" presStyleCnt="0"/>
      <dgm:spPr/>
    </dgm:pt>
    <dgm:pt modelId="{64CD4C97-8F88-354E-BBED-04DA990CA3C8}" type="pres">
      <dgm:prSet presAssocID="{49CAA5A6-8CA4-2649-ADAD-764A02AFF259}" presName="arrowAndChildren" presStyleCnt="0"/>
      <dgm:spPr/>
    </dgm:pt>
    <dgm:pt modelId="{2BA9B747-7185-F14E-8CDD-1533BF9F8698}" type="pres">
      <dgm:prSet presAssocID="{49CAA5A6-8CA4-2649-ADAD-764A02AFF259}" presName="parentTextArrow" presStyleLbl="node1" presStyleIdx="2" presStyleCnt="5"/>
      <dgm:spPr/>
    </dgm:pt>
    <dgm:pt modelId="{4D43BA5E-2D05-1148-86A1-8D498F67F654}" type="pres">
      <dgm:prSet presAssocID="{F64A344A-C150-814F-B1FA-9712233B384C}" presName="sp" presStyleCnt="0"/>
      <dgm:spPr/>
    </dgm:pt>
    <dgm:pt modelId="{E98A04A5-8712-6E43-8537-BA783961612E}" type="pres">
      <dgm:prSet presAssocID="{59902A4A-4A3F-3F43-91C2-95D605E9F069}" presName="arrowAndChildren" presStyleCnt="0"/>
      <dgm:spPr/>
    </dgm:pt>
    <dgm:pt modelId="{FF0627B3-6E00-114C-8F38-602EF89AC13C}" type="pres">
      <dgm:prSet presAssocID="{59902A4A-4A3F-3F43-91C2-95D605E9F069}" presName="parentTextArrow" presStyleLbl="node1" presStyleIdx="3" presStyleCnt="5"/>
      <dgm:spPr/>
    </dgm:pt>
    <dgm:pt modelId="{CB1B1CA6-00AF-DE45-82B6-599DC4F4ED3C}" type="pres">
      <dgm:prSet presAssocID="{60DF43B3-7B24-B845-B306-95B364729A1D}" presName="sp" presStyleCnt="0"/>
      <dgm:spPr/>
    </dgm:pt>
    <dgm:pt modelId="{A3FCB67A-7786-124F-B0A2-D537FEDF6AF6}" type="pres">
      <dgm:prSet presAssocID="{5993E2E1-C41A-634C-BD44-CD907DD635A2}" presName="arrowAndChildren" presStyleCnt="0"/>
      <dgm:spPr/>
    </dgm:pt>
    <dgm:pt modelId="{BA6E7F2A-808A-4A48-BB7E-2DF704526410}" type="pres">
      <dgm:prSet presAssocID="{5993E2E1-C41A-634C-BD44-CD907DD635A2}" presName="parentTextArrow" presStyleLbl="node1" presStyleIdx="4" presStyleCnt="5"/>
      <dgm:spPr/>
    </dgm:pt>
  </dgm:ptLst>
  <dgm:cxnLst>
    <dgm:cxn modelId="{DAFD1017-6166-EB41-952B-5DB1602904FB}" type="presOf" srcId="{352C6D4D-806C-2B44-B173-9AF5E65C8678}" destId="{AC8D7D93-C334-5A4B-A925-AAD0856342C9}" srcOrd="0" destOrd="0" presId="urn:microsoft.com/office/officeart/2005/8/layout/process4"/>
    <dgm:cxn modelId="{DCC73917-9CDA-C144-8CC3-7B53336E6F02}" type="presOf" srcId="{49CAA5A6-8CA4-2649-ADAD-764A02AFF259}" destId="{2BA9B747-7185-F14E-8CDD-1533BF9F8698}" srcOrd="0" destOrd="0" presId="urn:microsoft.com/office/officeart/2005/8/layout/process4"/>
    <dgm:cxn modelId="{3AFFF91E-B0BA-564D-9524-7641DEC60361}" type="presOf" srcId="{44D64B67-B391-D747-9084-F1FF8420532E}" destId="{FE02BC3C-EFD2-7743-BB5E-B82981240119}" srcOrd="0" destOrd="0" presId="urn:microsoft.com/office/officeart/2005/8/layout/process4"/>
    <dgm:cxn modelId="{75FCD928-71EA-3943-A24D-FD82BF9D1E99}" type="presOf" srcId="{59902A4A-4A3F-3F43-91C2-95D605E9F069}" destId="{FF0627B3-6E00-114C-8F38-602EF89AC13C}" srcOrd="0" destOrd="0" presId="urn:microsoft.com/office/officeart/2005/8/layout/process4"/>
    <dgm:cxn modelId="{4541F736-68DC-CC4C-8357-25DBA7C45E52}" type="presOf" srcId="{8FDB3FE5-2EAC-F846-BFB7-7586AF068502}" destId="{9C049038-AEAD-B24F-B52E-756D67437BB8}" srcOrd="0" destOrd="0" presId="urn:microsoft.com/office/officeart/2005/8/layout/process4"/>
    <dgm:cxn modelId="{EDAB6A59-1729-E340-9A19-24266453541E}" type="presOf" srcId="{5993E2E1-C41A-634C-BD44-CD907DD635A2}" destId="{BA6E7F2A-808A-4A48-BB7E-2DF704526410}" srcOrd="0" destOrd="0" presId="urn:microsoft.com/office/officeart/2005/8/layout/process4"/>
    <dgm:cxn modelId="{B1A15E7E-3C35-F449-8A8C-DC4B27040E39}" srcId="{44D64B67-B391-D747-9084-F1FF8420532E}" destId="{352C6D4D-806C-2B44-B173-9AF5E65C8678}" srcOrd="4" destOrd="0" parTransId="{C4E53D17-AF89-F448-8670-C62522D02A85}" sibTransId="{782B0532-277D-7D49-B171-6E8F302D1AD4}"/>
    <dgm:cxn modelId="{BC0D40A0-8FFB-3D4C-B1B1-9AD20C290481}" srcId="{44D64B67-B391-D747-9084-F1FF8420532E}" destId="{5993E2E1-C41A-634C-BD44-CD907DD635A2}" srcOrd="0" destOrd="0" parTransId="{1BBAE0FB-52E5-CE4D-B002-EA3F9752953B}" sibTransId="{60DF43B3-7B24-B845-B306-95B364729A1D}"/>
    <dgm:cxn modelId="{2BF5F8CF-D5FA-A741-9449-1C1BD054E510}" srcId="{44D64B67-B391-D747-9084-F1FF8420532E}" destId="{8FDB3FE5-2EAC-F846-BFB7-7586AF068502}" srcOrd="3" destOrd="0" parTransId="{DEBDA49D-1E75-1F40-BBF1-2C5BC37699CE}" sibTransId="{1D1683E8-DD13-354F-8B25-22920D7FF74F}"/>
    <dgm:cxn modelId="{4364CEEE-1CEC-BC46-9CD6-C3400E63D2F3}" srcId="{44D64B67-B391-D747-9084-F1FF8420532E}" destId="{49CAA5A6-8CA4-2649-ADAD-764A02AFF259}" srcOrd="2" destOrd="0" parTransId="{48713192-C94F-B946-83C1-10A0AFDB407D}" sibTransId="{E3BB6947-5C91-F54F-9C81-EC6373820C68}"/>
    <dgm:cxn modelId="{DCEF8EF5-B84F-C74B-8E43-2ABC57C66288}" srcId="{44D64B67-B391-D747-9084-F1FF8420532E}" destId="{59902A4A-4A3F-3F43-91C2-95D605E9F069}" srcOrd="1" destOrd="0" parTransId="{6B2C634B-8904-AA49-8240-BB9DA574D435}" sibTransId="{F64A344A-C150-814F-B1FA-9712233B384C}"/>
    <dgm:cxn modelId="{08FBC8BE-639D-C54F-9F2F-D1E1AE2BC4FE}" type="presParOf" srcId="{FE02BC3C-EFD2-7743-BB5E-B82981240119}" destId="{D052454B-13C9-7A46-8776-1EBDA7CDE438}" srcOrd="0" destOrd="0" presId="urn:microsoft.com/office/officeart/2005/8/layout/process4"/>
    <dgm:cxn modelId="{C5424016-011C-C342-8E4B-2CFB44BFC4A0}" type="presParOf" srcId="{D052454B-13C9-7A46-8776-1EBDA7CDE438}" destId="{AC8D7D93-C334-5A4B-A925-AAD0856342C9}" srcOrd="0" destOrd="0" presId="urn:microsoft.com/office/officeart/2005/8/layout/process4"/>
    <dgm:cxn modelId="{DE31CE98-6894-F548-B030-C92013B3B26A}" type="presParOf" srcId="{FE02BC3C-EFD2-7743-BB5E-B82981240119}" destId="{E5A6DDD0-0FC3-BD49-9E1D-7046F95A1105}" srcOrd="1" destOrd="0" presId="urn:microsoft.com/office/officeart/2005/8/layout/process4"/>
    <dgm:cxn modelId="{8DCC9E59-0CDA-834F-80B1-F6ABBB720542}" type="presParOf" srcId="{FE02BC3C-EFD2-7743-BB5E-B82981240119}" destId="{4D2F56AB-E370-2343-817B-7D9FDD6AF0DB}" srcOrd="2" destOrd="0" presId="urn:microsoft.com/office/officeart/2005/8/layout/process4"/>
    <dgm:cxn modelId="{CB0E4E8C-3010-2C49-9276-48623FBA20A1}" type="presParOf" srcId="{4D2F56AB-E370-2343-817B-7D9FDD6AF0DB}" destId="{9C049038-AEAD-B24F-B52E-756D67437BB8}" srcOrd="0" destOrd="0" presId="urn:microsoft.com/office/officeart/2005/8/layout/process4"/>
    <dgm:cxn modelId="{EA243683-1884-AD45-83FA-9B96E0C9A291}" type="presParOf" srcId="{FE02BC3C-EFD2-7743-BB5E-B82981240119}" destId="{BC9AE846-9BAF-9C4D-BBD6-944F672BA9E3}" srcOrd="3" destOrd="0" presId="urn:microsoft.com/office/officeart/2005/8/layout/process4"/>
    <dgm:cxn modelId="{DF9C6D7A-50EF-E041-8D29-1C18C0F389B3}" type="presParOf" srcId="{FE02BC3C-EFD2-7743-BB5E-B82981240119}" destId="{64CD4C97-8F88-354E-BBED-04DA990CA3C8}" srcOrd="4" destOrd="0" presId="urn:microsoft.com/office/officeart/2005/8/layout/process4"/>
    <dgm:cxn modelId="{6C785D47-CB59-7C40-AF60-E044E9BF967F}" type="presParOf" srcId="{64CD4C97-8F88-354E-BBED-04DA990CA3C8}" destId="{2BA9B747-7185-F14E-8CDD-1533BF9F8698}" srcOrd="0" destOrd="0" presId="urn:microsoft.com/office/officeart/2005/8/layout/process4"/>
    <dgm:cxn modelId="{647CADF2-802C-5945-9598-FC8C4375848F}" type="presParOf" srcId="{FE02BC3C-EFD2-7743-BB5E-B82981240119}" destId="{4D43BA5E-2D05-1148-86A1-8D498F67F654}" srcOrd="5" destOrd="0" presId="urn:microsoft.com/office/officeart/2005/8/layout/process4"/>
    <dgm:cxn modelId="{18FC7BDA-5622-4346-94C0-67022A74188F}" type="presParOf" srcId="{FE02BC3C-EFD2-7743-BB5E-B82981240119}" destId="{E98A04A5-8712-6E43-8537-BA783961612E}" srcOrd="6" destOrd="0" presId="urn:microsoft.com/office/officeart/2005/8/layout/process4"/>
    <dgm:cxn modelId="{59545DF6-0C05-DE40-AA96-3BF193258B79}" type="presParOf" srcId="{E98A04A5-8712-6E43-8537-BA783961612E}" destId="{FF0627B3-6E00-114C-8F38-602EF89AC13C}" srcOrd="0" destOrd="0" presId="urn:microsoft.com/office/officeart/2005/8/layout/process4"/>
    <dgm:cxn modelId="{C34AFD26-171B-474B-8673-4CBC3B99B604}" type="presParOf" srcId="{FE02BC3C-EFD2-7743-BB5E-B82981240119}" destId="{CB1B1CA6-00AF-DE45-82B6-599DC4F4ED3C}" srcOrd="7" destOrd="0" presId="urn:microsoft.com/office/officeart/2005/8/layout/process4"/>
    <dgm:cxn modelId="{AC2BFE0A-1D6D-AB46-A3AF-636B98265835}" type="presParOf" srcId="{FE02BC3C-EFD2-7743-BB5E-B82981240119}" destId="{A3FCB67A-7786-124F-B0A2-D537FEDF6AF6}" srcOrd="8" destOrd="0" presId="urn:microsoft.com/office/officeart/2005/8/layout/process4"/>
    <dgm:cxn modelId="{EA6C5BDA-6BA3-9544-851C-1953A140CF2A}" type="presParOf" srcId="{A3FCB67A-7786-124F-B0A2-D537FEDF6AF6}" destId="{BA6E7F2A-808A-4A48-BB7E-2DF704526410}" srcOrd="0"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6E5EFF-310D-AA48-ADDB-8AA56FCE0076}">
      <dsp:nvSpPr>
        <dsp:cNvPr id="0" name=""/>
        <dsp:cNvSpPr/>
      </dsp:nvSpPr>
      <dsp:spPr>
        <a:xfrm>
          <a:off x="600455" y="0"/>
          <a:ext cx="6805168" cy="4309533"/>
        </a:xfrm>
        <a:prstGeom prst="rightArrow">
          <a:avLst/>
        </a:prstGeom>
        <a:solidFill>
          <a:schemeClr val="accent3">
            <a:lumMod val="20000"/>
            <a:lumOff val="80000"/>
          </a:schemeClr>
        </a:solidFill>
        <a:ln>
          <a:noFill/>
        </a:ln>
        <a:effectLst/>
      </dsp:spPr>
      <dsp:style>
        <a:lnRef idx="0">
          <a:scrgbClr r="0" g="0" b="0"/>
        </a:lnRef>
        <a:fillRef idx="1">
          <a:scrgbClr r="0" g="0" b="0"/>
        </a:fillRef>
        <a:effectRef idx="0">
          <a:scrgbClr r="0" g="0" b="0"/>
        </a:effectRef>
        <a:fontRef idx="minor"/>
      </dsp:style>
    </dsp:sp>
    <dsp:sp modelId="{18EF6B4E-3623-A841-AE81-562609581C24}">
      <dsp:nvSpPr>
        <dsp:cNvPr id="0" name=""/>
        <dsp:cNvSpPr/>
      </dsp:nvSpPr>
      <dsp:spPr>
        <a:xfrm>
          <a:off x="4006" y="1292859"/>
          <a:ext cx="1927244" cy="1723813"/>
        </a:xfrm>
        <a:prstGeom prst="roundRect">
          <a:avLst/>
        </a:prstGeom>
        <a:solidFill>
          <a:schemeClr val="accent3">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noProof="0" dirty="0">
              <a:solidFill>
                <a:schemeClr val="tx1"/>
              </a:solidFill>
            </a:rPr>
            <a:t>Validity</a:t>
          </a:r>
          <a:r>
            <a:rPr lang="es-ES" sz="2200" kern="1200" dirty="0">
              <a:solidFill>
                <a:schemeClr val="tx1"/>
              </a:solidFill>
            </a:rPr>
            <a:t>	</a:t>
          </a:r>
        </a:p>
      </dsp:txBody>
      <dsp:txXfrm>
        <a:off x="88156" y="1377009"/>
        <a:ext cx="1758944" cy="1555513"/>
      </dsp:txXfrm>
    </dsp:sp>
    <dsp:sp modelId="{88D18D64-B402-8E4D-9EB4-0A7C52010FF8}">
      <dsp:nvSpPr>
        <dsp:cNvPr id="0" name=""/>
        <dsp:cNvSpPr/>
      </dsp:nvSpPr>
      <dsp:spPr>
        <a:xfrm>
          <a:off x="2027614" y="1292859"/>
          <a:ext cx="1927244" cy="1723813"/>
        </a:xfrm>
        <a:prstGeom prst="roundRect">
          <a:avLst/>
        </a:prstGeom>
        <a:solidFill>
          <a:schemeClr val="accent3">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noProof="0" dirty="0">
              <a:solidFill>
                <a:schemeClr val="tx1"/>
              </a:solidFill>
            </a:rPr>
            <a:t>Reliability</a:t>
          </a:r>
        </a:p>
      </dsp:txBody>
      <dsp:txXfrm>
        <a:off x="2111764" y="1377009"/>
        <a:ext cx="1758944" cy="1555513"/>
      </dsp:txXfrm>
    </dsp:sp>
    <dsp:sp modelId="{1B127D9F-546C-AA46-ACDD-DC4110E840AB}">
      <dsp:nvSpPr>
        <dsp:cNvPr id="0" name=""/>
        <dsp:cNvSpPr/>
      </dsp:nvSpPr>
      <dsp:spPr>
        <a:xfrm>
          <a:off x="4051221" y="1292859"/>
          <a:ext cx="1927244" cy="1723813"/>
        </a:xfrm>
        <a:prstGeom prst="roundRect">
          <a:avLst/>
        </a:prstGeom>
        <a:solidFill>
          <a:schemeClr val="accent3">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noProof="0" dirty="0">
              <a:solidFill>
                <a:schemeClr val="tx1"/>
              </a:solidFill>
            </a:rPr>
            <a:t>Feedback for improvement</a:t>
          </a:r>
        </a:p>
      </dsp:txBody>
      <dsp:txXfrm>
        <a:off x="4135371" y="1377009"/>
        <a:ext cx="1758944" cy="1555513"/>
      </dsp:txXfrm>
    </dsp:sp>
    <dsp:sp modelId="{74E7F004-5C8F-1540-AF0F-53F1DBBCAD20}">
      <dsp:nvSpPr>
        <dsp:cNvPr id="0" name=""/>
        <dsp:cNvSpPr/>
      </dsp:nvSpPr>
      <dsp:spPr>
        <a:xfrm>
          <a:off x="6074828" y="1292859"/>
          <a:ext cx="1927244" cy="1723813"/>
        </a:xfrm>
        <a:prstGeom prst="roundRect">
          <a:avLst/>
        </a:prstGeom>
        <a:solidFill>
          <a:schemeClr val="accent3">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noProof="0" dirty="0">
              <a:solidFill>
                <a:schemeClr val="tx1"/>
              </a:solidFill>
            </a:rPr>
            <a:t>A common framework</a:t>
          </a:r>
        </a:p>
      </dsp:txBody>
      <dsp:txXfrm>
        <a:off x="6158978" y="1377009"/>
        <a:ext cx="1758944" cy="15555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6E5EFF-310D-AA48-ADDB-8AA56FCE0076}">
      <dsp:nvSpPr>
        <dsp:cNvPr id="0" name=""/>
        <dsp:cNvSpPr/>
      </dsp:nvSpPr>
      <dsp:spPr>
        <a:xfrm>
          <a:off x="600455" y="0"/>
          <a:ext cx="6805168" cy="4309533"/>
        </a:xfrm>
        <a:prstGeom prst="rightArrow">
          <a:avLst/>
        </a:prstGeom>
        <a:solidFill>
          <a:schemeClr val="accent3">
            <a:lumMod val="20000"/>
            <a:lumOff val="80000"/>
          </a:schemeClr>
        </a:solidFill>
        <a:ln>
          <a:noFill/>
        </a:ln>
        <a:effectLst/>
      </dsp:spPr>
      <dsp:style>
        <a:lnRef idx="0">
          <a:scrgbClr r="0" g="0" b="0"/>
        </a:lnRef>
        <a:fillRef idx="1">
          <a:scrgbClr r="0" g="0" b="0"/>
        </a:fillRef>
        <a:effectRef idx="0">
          <a:scrgbClr r="0" g="0" b="0"/>
        </a:effectRef>
        <a:fontRef idx="minor"/>
      </dsp:style>
    </dsp:sp>
    <dsp:sp modelId="{18EF6B4E-3623-A841-AE81-562609581C24}">
      <dsp:nvSpPr>
        <dsp:cNvPr id="0" name=""/>
        <dsp:cNvSpPr/>
      </dsp:nvSpPr>
      <dsp:spPr>
        <a:xfrm>
          <a:off x="4006" y="1292859"/>
          <a:ext cx="1927244" cy="1723813"/>
        </a:xfrm>
        <a:prstGeom prst="roundRect">
          <a:avLst/>
        </a:prstGeom>
        <a:solidFill>
          <a:schemeClr val="accent3">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noProof="0" dirty="0">
              <a:solidFill>
                <a:schemeClr val="tx1"/>
              </a:solidFill>
            </a:rPr>
            <a:t>Validity</a:t>
          </a:r>
          <a:r>
            <a:rPr lang="es-ES" sz="2200" kern="1200" dirty="0">
              <a:solidFill>
                <a:schemeClr val="tx1"/>
              </a:solidFill>
            </a:rPr>
            <a:t>	</a:t>
          </a:r>
        </a:p>
      </dsp:txBody>
      <dsp:txXfrm>
        <a:off x="88156" y="1377009"/>
        <a:ext cx="1758944" cy="1555513"/>
      </dsp:txXfrm>
    </dsp:sp>
    <dsp:sp modelId="{88D18D64-B402-8E4D-9EB4-0A7C52010FF8}">
      <dsp:nvSpPr>
        <dsp:cNvPr id="0" name=""/>
        <dsp:cNvSpPr/>
      </dsp:nvSpPr>
      <dsp:spPr>
        <a:xfrm>
          <a:off x="2027614" y="1292859"/>
          <a:ext cx="1927244" cy="1723813"/>
        </a:xfrm>
        <a:prstGeom prst="roundRect">
          <a:avLst/>
        </a:prstGeom>
        <a:solidFill>
          <a:schemeClr val="accent3">
            <a:lumMod val="60000"/>
            <a:lumOff val="40000"/>
            <a:alpha val="28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noProof="0" dirty="0">
              <a:solidFill>
                <a:schemeClr val="accent4"/>
              </a:solidFill>
            </a:rPr>
            <a:t>Reliability</a:t>
          </a:r>
        </a:p>
      </dsp:txBody>
      <dsp:txXfrm>
        <a:off x="2111764" y="1377009"/>
        <a:ext cx="1758944" cy="1555513"/>
      </dsp:txXfrm>
    </dsp:sp>
    <dsp:sp modelId="{1B127D9F-546C-AA46-ACDD-DC4110E840AB}">
      <dsp:nvSpPr>
        <dsp:cNvPr id="0" name=""/>
        <dsp:cNvSpPr/>
      </dsp:nvSpPr>
      <dsp:spPr>
        <a:xfrm>
          <a:off x="4051221" y="1292859"/>
          <a:ext cx="1927244" cy="1723813"/>
        </a:xfrm>
        <a:prstGeom prst="roundRect">
          <a:avLst/>
        </a:prstGeom>
        <a:solidFill>
          <a:schemeClr val="accent3">
            <a:lumMod val="60000"/>
            <a:lumOff val="40000"/>
            <a:alpha val="28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noProof="0" dirty="0">
              <a:solidFill>
                <a:schemeClr val="accent4"/>
              </a:solidFill>
            </a:rPr>
            <a:t>Feedback for improvement</a:t>
          </a:r>
        </a:p>
      </dsp:txBody>
      <dsp:txXfrm>
        <a:off x="4135371" y="1377009"/>
        <a:ext cx="1758944" cy="1555513"/>
      </dsp:txXfrm>
    </dsp:sp>
    <dsp:sp modelId="{74E7F004-5C8F-1540-AF0F-53F1DBBCAD20}">
      <dsp:nvSpPr>
        <dsp:cNvPr id="0" name=""/>
        <dsp:cNvSpPr/>
      </dsp:nvSpPr>
      <dsp:spPr>
        <a:xfrm>
          <a:off x="6074828" y="1292859"/>
          <a:ext cx="1927244" cy="1723813"/>
        </a:xfrm>
        <a:prstGeom prst="roundRect">
          <a:avLst/>
        </a:prstGeom>
        <a:solidFill>
          <a:schemeClr val="accent3">
            <a:lumMod val="60000"/>
            <a:lumOff val="40000"/>
            <a:alpha val="28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noProof="0" dirty="0">
              <a:solidFill>
                <a:schemeClr val="accent4"/>
              </a:solidFill>
            </a:rPr>
            <a:t>A common framework</a:t>
          </a:r>
        </a:p>
      </dsp:txBody>
      <dsp:txXfrm>
        <a:off x="6158978" y="1377009"/>
        <a:ext cx="1758944" cy="155551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6E5EFF-310D-AA48-ADDB-8AA56FCE0076}">
      <dsp:nvSpPr>
        <dsp:cNvPr id="0" name=""/>
        <dsp:cNvSpPr/>
      </dsp:nvSpPr>
      <dsp:spPr>
        <a:xfrm>
          <a:off x="600455" y="0"/>
          <a:ext cx="6805168" cy="4309533"/>
        </a:xfrm>
        <a:prstGeom prst="rightArrow">
          <a:avLst/>
        </a:prstGeom>
        <a:solidFill>
          <a:schemeClr val="accent3">
            <a:lumMod val="20000"/>
            <a:lumOff val="80000"/>
          </a:schemeClr>
        </a:solidFill>
        <a:ln>
          <a:noFill/>
        </a:ln>
        <a:effectLst/>
      </dsp:spPr>
      <dsp:style>
        <a:lnRef idx="0">
          <a:scrgbClr r="0" g="0" b="0"/>
        </a:lnRef>
        <a:fillRef idx="1">
          <a:scrgbClr r="0" g="0" b="0"/>
        </a:fillRef>
        <a:effectRef idx="0">
          <a:scrgbClr r="0" g="0" b="0"/>
        </a:effectRef>
        <a:fontRef idx="minor"/>
      </dsp:style>
    </dsp:sp>
    <dsp:sp modelId="{18EF6B4E-3623-A841-AE81-562609581C24}">
      <dsp:nvSpPr>
        <dsp:cNvPr id="0" name=""/>
        <dsp:cNvSpPr/>
      </dsp:nvSpPr>
      <dsp:spPr>
        <a:xfrm>
          <a:off x="4006" y="1292859"/>
          <a:ext cx="1927244" cy="1723813"/>
        </a:xfrm>
        <a:prstGeom prst="roundRect">
          <a:avLst/>
        </a:prstGeom>
        <a:solidFill>
          <a:schemeClr val="accent3">
            <a:lumMod val="60000"/>
            <a:lumOff val="40000"/>
            <a:alpha val="45237"/>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noProof="0" dirty="0">
              <a:solidFill>
                <a:schemeClr val="accent4"/>
              </a:solidFill>
            </a:rPr>
            <a:t>Validity</a:t>
          </a:r>
          <a:r>
            <a:rPr lang="es-ES" sz="2200" kern="1200" dirty="0">
              <a:solidFill>
                <a:schemeClr val="accent4"/>
              </a:solidFill>
            </a:rPr>
            <a:t>	</a:t>
          </a:r>
        </a:p>
      </dsp:txBody>
      <dsp:txXfrm>
        <a:off x="88156" y="1377009"/>
        <a:ext cx="1758944" cy="1555513"/>
      </dsp:txXfrm>
    </dsp:sp>
    <dsp:sp modelId="{88D18D64-B402-8E4D-9EB4-0A7C52010FF8}">
      <dsp:nvSpPr>
        <dsp:cNvPr id="0" name=""/>
        <dsp:cNvSpPr/>
      </dsp:nvSpPr>
      <dsp:spPr>
        <a:xfrm>
          <a:off x="2027614" y="1292859"/>
          <a:ext cx="1927244" cy="1723813"/>
        </a:xfrm>
        <a:prstGeom prst="roundRect">
          <a:avLst/>
        </a:prstGeom>
        <a:solidFill>
          <a:schemeClr val="accent3">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noProof="0" dirty="0">
              <a:solidFill>
                <a:schemeClr val="tx1"/>
              </a:solidFill>
            </a:rPr>
            <a:t>Reliability</a:t>
          </a:r>
        </a:p>
      </dsp:txBody>
      <dsp:txXfrm>
        <a:off x="2111764" y="1377009"/>
        <a:ext cx="1758944" cy="1555513"/>
      </dsp:txXfrm>
    </dsp:sp>
    <dsp:sp modelId="{1B127D9F-546C-AA46-ACDD-DC4110E840AB}">
      <dsp:nvSpPr>
        <dsp:cNvPr id="0" name=""/>
        <dsp:cNvSpPr/>
      </dsp:nvSpPr>
      <dsp:spPr>
        <a:xfrm>
          <a:off x="4051221" y="1292859"/>
          <a:ext cx="1927244" cy="1723813"/>
        </a:xfrm>
        <a:prstGeom prst="roundRect">
          <a:avLst/>
        </a:prstGeom>
        <a:solidFill>
          <a:schemeClr val="accent3">
            <a:lumMod val="60000"/>
            <a:lumOff val="40000"/>
            <a:alpha val="34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noProof="0" dirty="0">
              <a:solidFill>
                <a:schemeClr val="accent4"/>
              </a:solidFill>
            </a:rPr>
            <a:t>Feedback for improvement</a:t>
          </a:r>
        </a:p>
      </dsp:txBody>
      <dsp:txXfrm>
        <a:off x="4135371" y="1377009"/>
        <a:ext cx="1758944" cy="1555513"/>
      </dsp:txXfrm>
    </dsp:sp>
    <dsp:sp modelId="{74E7F004-5C8F-1540-AF0F-53F1DBBCAD20}">
      <dsp:nvSpPr>
        <dsp:cNvPr id="0" name=""/>
        <dsp:cNvSpPr/>
      </dsp:nvSpPr>
      <dsp:spPr>
        <a:xfrm>
          <a:off x="6074828" y="1292859"/>
          <a:ext cx="1927244" cy="1723813"/>
        </a:xfrm>
        <a:prstGeom prst="roundRect">
          <a:avLst/>
        </a:prstGeom>
        <a:solidFill>
          <a:schemeClr val="accent3">
            <a:lumMod val="60000"/>
            <a:lumOff val="40000"/>
            <a:alpha val="34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noProof="0" dirty="0">
              <a:solidFill>
                <a:schemeClr val="accent4"/>
              </a:solidFill>
            </a:rPr>
            <a:t>A common framework</a:t>
          </a:r>
        </a:p>
      </dsp:txBody>
      <dsp:txXfrm>
        <a:off x="6158978" y="1377009"/>
        <a:ext cx="1758944" cy="155551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6E5EFF-310D-AA48-ADDB-8AA56FCE0076}">
      <dsp:nvSpPr>
        <dsp:cNvPr id="0" name=""/>
        <dsp:cNvSpPr/>
      </dsp:nvSpPr>
      <dsp:spPr>
        <a:xfrm>
          <a:off x="600455" y="0"/>
          <a:ext cx="6805168" cy="4309533"/>
        </a:xfrm>
        <a:prstGeom prst="rightArrow">
          <a:avLst/>
        </a:prstGeom>
        <a:solidFill>
          <a:schemeClr val="accent3">
            <a:lumMod val="20000"/>
            <a:lumOff val="80000"/>
          </a:schemeClr>
        </a:solidFill>
        <a:ln>
          <a:noFill/>
        </a:ln>
        <a:effectLst/>
      </dsp:spPr>
      <dsp:style>
        <a:lnRef idx="0">
          <a:scrgbClr r="0" g="0" b="0"/>
        </a:lnRef>
        <a:fillRef idx="1">
          <a:scrgbClr r="0" g="0" b="0"/>
        </a:fillRef>
        <a:effectRef idx="0">
          <a:scrgbClr r="0" g="0" b="0"/>
        </a:effectRef>
        <a:fontRef idx="minor"/>
      </dsp:style>
    </dsp:sp>
    <dsp:sp modelId="{18EF6B4E-3623-A841-AE81-562609581C24}">
      <dsp:nvSpPr>
        <dsp:cNvPr id="0" name=""/>
        <dsp:cNvSpPr/>
      </dsp:nvSpPr>
      <dsp:spPr>
        <a:xfrm>
          <a:off x="4006" y="1292859"/>
          <a:ext cx="1927244" cy="1723813"/>
        </a:xfrm>
        <a:prstGeom prst="roundRect">
          <a:avLst/>
        </a:prstGeom>
        <a:solidFill>
          <a:schemeClr val="accent3">
            <a:lumMod val="60000"/>
            <a:lumOff val="40000"/>
            <a:alpha val="32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noProof="0" dirty="0">
              <a:solidFill>
                <a:schemeClr val="accent4"/>
              </a:solidFill>
            </a:rPr>
            <a:t>Validity</a:t>
          </a:r>
          <a:r>
            <a:rPr lang="es-ES" sz="2200" kern="1200" dirty="0">
              <a:solidFill>
                <a:schemeClr val="accent4"/>
              </a:solidFill>
            </a:rPr>
            <a:t>	</a:t>
          </a:r>
        </a:p>
      </dsp:txBody>
      <dsp:txXfrm>
        <a:off x="88156" y="1377009"/>
        <a:ext cx="1758944" cy="1555513"/>
      </dsp:txXfrm>
    </dsp:sp>
    <dsp:sp modelId="{88D18D64-B402-8E4D-9EB4-0A7C52010FF8}">
      <dsp:nvSpPr>
        <dsp:cNvPr id="0" name=""/>
        <dsp:cNvSpPr/>
      </dsp:nvSpPr>
      <dsp:spPr>
        <a:xfrm>
          <a:off x="2027614" y="1292859"/>
          <a:ext cx="1927244" cy="1723813"/>
        </a:xfrm>
        <a:prstGeom prst="roundRect">
          <a:avLst/>
        </a:prstGeom>
        <a:solidFill>
          <a:schemeClr val="accent3">
            <a:lumMod val="60000"/>
            <a:lumOff val="40000"/>
            <a:alpha val="32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noProof="0" dirty="0">
              <a:solidFill>
                <a:schemeClr val="accent4"/>
              </a:solidFill>
            </a:rPr>
            <a:t>Reliability</a:t>
          </a:r>
        </a:p>
      </dsp:txBody>
      <dsp:txXfrm>
        <a:off x="2111764" y="1377009"/>
        <a:ext cx="1758944" cy="1555513"/>
      </dsp:txXfrm>
    </dsp:sp>
    <dsp:sp modelId="{1B127D9F-546C-AA46-ACDD-DC4110E840AB}">
      <dsp:nvSpPr>
        <dsp:cNvPr id="0" name=""/>
        <dsp:cNvSpPr/>
      </dsp:nvSpPr>
      <dsp:spPr>
        <a:xfrm>
          <a:off x="4051221" y="1292859"/>
          <a:ext cx="1927244" cy="1723813"/>
        </a:xfrm>
        <a:prstGeom prst="roundRect">
          <a:avLst/>
        </a:prstGeom>
        <a:solidFill>
          <a:schemeClr val="accent3">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noProof="0" dirty="0">
              <a:solidFill>
                <a:schemeClr val="tx1"/>
              </a:solidFill>
            </a:rPr>
            <a:t>Feedback for improvement</a:t>
          </a:r>
        </a:p>
      </dsp:txBody>
      <dsp:txXfrm>
        <a:off x="4135371" y="1377009"/>
        <a:ext cx="1758944" cy="1555513"/>
      </dsp:txXfrm>
    </dsp:sp>
    <dsp:sp modelId="{74E7F004-5C8F-1540-AF0F-53F1DBBCAD20}">
      <dsp:nvSpPr>
        <dsp:cNvPr id="0" name=""/>
        <dsp:cNvSpPr/>
      </dsp:nvSpPr>
      <dsp:spPr>
        <a:xfrm>
          <a:off x="6074828" y="1292859"/>
          <a:ext cx="1927244" cy="1723813"/>
        </a:xfrm>
        <a:prstGeom prst="roundRect">
          <a:avLst/>
        </a:prstGeom>
        <a:solidFill>
          <a:schemeClr val="accent3">
            <a:lumMod val="60000"/>
            <a:lumOff val="40000"/>
            <a:alpha val="32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noProof="0" dirty="0">
              <a:solidFill>
                <a:schemeClr val="accent4"/>
              </a:solidFill>
            </a:rPr>
            <a:t>A common framework</a:t>
          </a:r>
        </a:p>
      </dsp:txBody>
      <dsp:txXfrm>
        <a:off x="6158978" y="1377009"/>
        <a:ext cx="1758944" cy="155551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6E5EFF-310D-AA48-ADDB-8AA56FCE0076}">
      <dsp:nvSpPr>
        <dsp:cNvPr id="0" name=""/>
        <dsp:cNvSpPr/>
      </dsp:nvSpPr>
      <dsp:spPr>
        <a:xfrm>
          <a:off x="600455" y="0"/>
          <a:ext cx="6805168" cy="4309533"/>
        </a:xfrm>
        <a:prstGeom prst="rightArrow">
          <a:avLst/>
        </a:prstGeom>
        <a:solidFill>
          <a:schemeClr val="accent3">
            <a:lumMod val="20000"/>
            <a:lumOff val="80000"/>
          </a:schemeClr>
        </a:solidFill>
        <a:ln>
          <a:noFill/>
        </a:ln>
        <a:effectLst/>
      </dsp:spPr>
      <dsp:style>
        <a:lnRef idx="0">
          <a:scrgbClr r="0" g="0" b="0"/>
        </a:lnRef>
        <a:fillRef idx="1">
          <a:scrgbClr r="0" g="0" b="0"/>
        </a:fillRef>
        <a:effectRef idx="0">
          <a:scrgbClr r="0" g="0" b="0"/>
        </a:effectRef>
        <a:fontRef idx="minor"/>
      </dsp:style>
    </dsp:sp>
    <dsp:sp modelId="{18EF6B4E-3623-A841-AE81-562609581C24}">
      <dsp:nvSpPr>
        <dsp:cNvPr id="0" name=""/>
        <dsp:cNvSpPr/>
      </dsp:nvSpPr>
      <dsp:spPr>
        <a:xfrm>
          <a:off x="4006" y="1292859"/>
          <a:ext cx="1927244" cy="1723813"/>
        </a:xfrm>
        <a:prstGeom prst="roundRect">
          <a:avLst/>
        </a:prstGeom>
        <a:solidFill>
          <a:schemeClr val="accent3">
            <a:lumMod val="60000"/>
            <a:lumOff val="40000"/>
            <a:alpha val="31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noProof="0" dirty="0">
              <a:solidFill>
                <a:schemeClr val="accent4"/>
              </a:solidFill>
            </a:rPr>
            <a:t>Validity</a:t>
          </a:r>
          <a:r>
            <a:rPr lang="es-ES" sz="2200" kern="1200" dirty="0">
              <a:solidFill>
                <a:schemeClr val="accent4"/>
              </a:solidFill>
            </a:rPr>
            <a:t>	</a:t>
          </a:r>
        </a:p>
      </dsp:txBody>
      <dsp:txXfrm>
        <a:off x="88156" y="1377009"/>
        <a:ext cx="1758944" cy="1555513"/>
      </dsp:txXfrm>
    </dsp:sp>
    <dsp:sp modelId="{88D18D64-B402-8E4D-9EB4-0A7C52010FF8}">
      <dsp:nvSpPr>
        <dsp:cNvPr id="0" name=""/>
        <dsp:cNvSpPr/>
      </dsp:nvSpPr>
      <dsp:spPr>
        <a:xfrm>
          <a:off x="2027614" y="1292859"/>
          <a:ext cx="1927244" cy="1723813"/>
        </a:xfrm>
        <a:prstGeom prst="roundRect">
          <a:avLst/>
        </a:prstGeom>
        <a:solidFill>
          <a:schemeClr val="accent3">
            <a:lumMod val="60000"/>
            <a:lumOff val="40000"/>
            <a:alpha val="31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noProof="0" dirty="0">
              <a:solidFill>
                <a:schemeClr val="accent4"/>
              </a:solidFill>
            </a:rPr>
            <a:t>Reliability</a:t>
          </a:r>
        </a:p>
      </dsp:txBody>
      <dsp:txXfrm>
        <a:off x="2111764" y="1377009"/>
        <a:ext cx="1758944" cy="1555513"/>
      </dsp:txXfrm>
    </dsp:sp>
    <dsp:sp modelId="{1B127D9F-546C-AA46-ACDD-DC4110E840AB}">
      <dsp:nvSpPr>
        <dsp:cNvPr id="0" name=""/>
        <dsp:cNvSpPr/>
      </dsp:nvSpPr>
      <dsp:spPr>
        <a:xfrm>
          <a:off x="4051221" y="1292859"/>
          <a:ext cx="1927244" cy="1723813"/>
        </a:xfrm>
        <a:prstGeom prst="roundRect">
          <a:avLst/>
        </a:prstGeom>
        <a:solidFill>
          <a:schemeClr val="accent3">
            <a:lumMod val="60000"/>
            <a:lumOff val="40000"/>
            <a:alpha val="31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noProof="0" dirty="0">
              <a:solidFill>
                <a:schemeClr val="accent4"/>
              </a:solidFill>
            </a:rPr>
            <a:t>Feedback for improvement</a:t>
          </a:r>
        </a:p>
      </dsp:txBody>
      <dsp:txXfrm>
        <a:off x="4135371" y="1377009"/>
        <a:ext cx="1758944" cy="1555513"/>
      </dsp:txXfrm>
    </dsp:sp>
    <dsp:sp modelId="{74E7F004-5C8F-1540-AF0F-53F1DBBCAD20}">
      <dsp:nvSpPr>
        <dsp:cNvPr id="0" name=""/>
        <dsp:cNvSpPr/>
      </dsp:nvSpPr>
      <dsp:spPr>
        <a:xfrm>
          <a:off x="6074828" y="1292859"/>
          <a:ext cx="1927244" cy="1723813"/>
        </a:xfrm>
        <a:prstGeom prst="roundRect">
          <a:avLst/>
        </a:prstGeom>
        <a:solidFill>
          <a:schemeClr val="accent3">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noProof="0" dirty="0">
              <a:solidFill>
                <a:schemeClr val="tx1"/>
              </a:solidFill>
            </a:rPr>
            <a:t>A common framework</a:t>
          </a:r>
        </a:p>
      </dsp:txBody>
      <dsp:txXfrm>
        <a:off x="6158978" y="1377009"/>
        <a:ext cx="1758944" cy="155551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8D7D93-C334-5A4B-A925-AAD0856342C9}">
      <dsp:nvSpPr>
        <dsp:cNvPr id="0" name=""/>
        <dsp:cNvSpPr/>
      </dsp:nvSpPr>
      <dsp:spPr>
        <a:xfrm>
          <a:off x="0" y="3474582"/>
          <a:ext cx="10918655" cy="57003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GB" sz="1400" kern="1200" noProof="0" dirty="0"/>
            <a:t>Refine the descriptors </a:t>
          </a:r>
        </a:p>
      </dsp:txBody>
      <dsp:txXfrm>
        <a:off x="0" y="3474582"/>
        <a:ext cx="10918655" cy="570034"/>
      </dsp:txXfrm>
    </dsp:sp>
    <dsp:sp modelId="{9C049038-AEAD-B24F-B52E-756D67437BB8}">
      <dsp:nvSpPr>
        <dsp:cNvPr id="0" name=""/>
        <dsp:cNvSpPr/>
      </dsp:nvSpPr>
      <dsp:spPr>
        <a:xfrm rot="10800000">
          <a:off x="0" y="2606420"/>
          <a:ext cx="10918655" cy="876712"/>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GB" sz="1400" kern="1200" noProof="0" dirty="0"/>
            <a:t>Pair the characteristics found with the descriptors in our scale, are the descriptors in our scale represented in the performances? </a:t>
          </a:r>
        </a:p>
      </dsp:txBody>
      <dsp:txXfrm rot="10800000">
        <a:off x="0" y="2606420"/>
        <a:ext cx="10918655" cy="569661"/>
      </dsp:txXfrm>
    </dsp:sp>
    <dsp:sp modelId="{2BA9B747-7185-F14E-8CDD-1533BF9F8698}">
      <dsp:nvSpPr>
        <dsp:cNvPr id="0" name=""/>
        <dsp:cNvSpPr/>
      </dsp:nvSpPr>
      <dsp:spPr>
        <a:xfrm rot="10800000">
          <a:off x="0" y="1738258"/>
          <a:ext cx="10918655" cy="876712"/>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GB" sz="1400" kern="1200" noProof="0" dirty="0"/>
            <a:t>Identify the common characteristics of the performances in each of the groups in the criteria defined for our scale </a:t>
          </a:r>
        </a:p>
      </dsp:txBody>
      <dsp:txXfrm rot="10800000">
        <a:off x="0" y="1738258"/>
        <a:ext cx="10918655" cy="569661"/>
      </dsp:txXfrm>
    </dsp:sp>
    <dsp:sp modelId="{FF0627B3-6E00-114C-8F38-602EF89AC13C}">
      <dsp:nvSpPr>
        <dsp:cNvPr id="0" name=""/>
        <dsp:cNvSpPr/>
      </dsp:nvSpPr>
      <dsp:spPr>
        <a:xfrm rot="10800000">
          <a:off x="0" y="870096"/>
          <a:ext cx="10918655" cy="876712"/>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GB" sz="1400" kern="1200" noProof="0" dirty="0"/>
            <a:t>Separate the performances into groups (very good, good, average, below average, etc)</a:t>
          </a:r>
        </a:p>
      </dsp:txBody>
      <dsp:txXfrm rot="10800000">
        <a:off x="0" y="870096"/>
        <a:ext cx="10918655" cy="569661"/>
      </dsp:txXfrm>
    </dsp:sp>
    <dsp:sp modelId="{BA6E7F2A-808A-4A48-BB7E-2DF704526410}">
      <dsp:nvSpPr>
        <dsp:cNvPr id="0" name=""/>
        <dsp:cNvSpPr/>
      </dsp:nvSpPr>
      <dsp:spPr>
        <a:xfrm rot="10800000">
          <a:off x="0" y="1934"/>
          <a:ext cx="10918655" cy="876712"/>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GB" sz="1400" kern="1200" noProof="0" dirty="0"/>
            <a:t>Collect student performances</a:t>
          </a:r>
        </a:p>
      </dsp:txBody>
      <dsp:txXfrm rot="10800000">
        <a:off x="0" y="1934"/>
        <a:ext cx="10918655" cy="569661"/>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46666E-E0BE-443C-BB57-86562FE319DE}" type="datetimeFigureOut">
              <a:rPr lang="es-ES" smtClean="0"/>
              <a:t>08/12/2023</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6FAE03-5A56-44D7-A6D8-308F819AC18E}" type="slidenum">
              <a:rPr lang="es-ES" smtClean="0"/>
              <a:t>‹#›</a:t>
            </a:fld>
            <a:endParaRPr lang="es-ES"/>
          </a:p>
        </p:txBody>
      </p:sp>
    </p:spTree>
    <p:extLst>
      <p:ext uri="{BB962C8B-B14F-4D97-AF65-F5344CB8AC3E}">
        <p14:creationId xmlns:p14="http://schemas.microsoft.com/office/powerpoint/2010/main" val="35588349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AT"/>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87D6DD-DFA2-43CB-AD64-2EC5BC4A30E6}" type="slidenum">
              <a:rPr kumimoji="0" lang="de-A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de-A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26893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de-AT"/>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de-AT"/>
          </a:p>
        </p:txBody>
      </p:sp>
    </p:spTree>
    <p:extLst>
      <p:ext uri="{BB962C8B-B14F-4D97-AF65-F5344CB8AC3E}">
        <p14:creationId xmlns:p14="http://schemas.microsoft.com/office/powerpoint/2010/main" val="2104843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62B60E-6398-4BF2-99E0-4F6FEC37305F}"/>
              </a:ext>
            </a:extLst>
          </p:cNvPr>
          <p:cNvSpPr>
            <a:spLocks noGrp="1"/>
          </p:cNvSpPr>
          <p:nvPr>
            <p:ph type="title" hasCustomPrompt="1"/>
          </p:nvPr>
        </p:nvSpPr>
        <p:spPr>
          <a:xfrm>
            <a:off x="490654" y="365125"/>
            <a:ext cx="11218126" cy="1325563"/>
          </a:xfrm>
          <a:prstGeom prst="rect">
            <a:avLst/>
          </a:prstGeom>
        </p:spPr>
        <p:txBody>
          <a:bodyPr/>
          <a:lstStyle>
            <a:lvl1pPr>
              <a:defRPr/>
            </a:lvl1pPr>
          </a:lstStyle>
          <a:p>
            <a:r>
              <a:rPr lang="en-GB" noProof="0" dirty="0"/>
              <a:t>Click to edit Master title style</a:t>
            </a:r>
          </a:p>
        </p:txBody>
      </p:sp>
      <p:sp>
        <p:nvSpPr>
          <p:cNvPr id="4" name="Inhaltsplatzhalter 3">
            <a:extLst>
              <a:ext uri="{FF2B5EF4-FFF2-40B4-BE49-F238E27FC236}">
                <a16:creationId xmlns:a16="http://schemas.microsoft.com/office/drawing/2014/main" id="{0D392025-DA80-4A7B-8B7D-91AB9189518E}"/>
              </a:ext>
            </a:extLst>
          </p:cNvPr>
          <p:cNvSpPr>
            <a:spLocks noGrp="1"/>
          </p:cNvSpPr>
          <p:nvPr>
            <p:ph sz="quarter" idx="10" hasCustomPrompt="1"/>
          </p:nvPr>
        </p:nvSpPr>
        <p:spPr>
          <a:xfrm>
            <a:off x="490538" y="1989138"/>
            <a:ext cx="11218862" cy="3621087"/>
          </a:xfrm>
          <a:prstGeom prst="rect">
            <a:avLst/>
          </a:prstGeom>
        </p:spPr>
        <p:txBody>
          <a:bodyPr/>
          <a:lstStyle>
            <a:lvl1pPr>
              <a:defRPr/>
            </a:lvl1pPr>
            <a:lvl2pPr>
              <a:defRPr/>
            </a:lvl2pPr>
            <a:lvl3pPr>
              <a:defRPr/>
            </a:lvl3pPr>
            <a:lvl4pPr>
              <a:defRPr/>
            </a:lvl4pPr>
            <a:lvl5pPr>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Forth level</a:t>
            </a:r>
          </a:p>
          <a:p>
            <a:pPr lvl="4"/>
            <a:r>
              <a:rPr lang="en-GB" noProof="0" dirty="0"/>
              <a:t>Fifth level</a:t>
            </a:r>
          </a:p>
        </p:txBody>
      </p:sp>
    </p:spTree>
    <p:extLst>
      <p:ext uri="{BB962C8B-B14F-4D97-AF65-F5344CB8AC3E}">
        <p14:creationId xmlns:p14="http://schemas.microsoft.com/office/powerpoint/2010/main" val="22513381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Benutzerdefiniertes Layou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62B60E-6398-4BF2-99E0-4F6FEC37305F}"/>
              </a:ext>
            </a:extLst>
          </p:cNvPr>
          <p:cNvSpPr>
            <a:spLocks noGrp="1"/>
          </p:cNvSpPr>
          <p:nvPr>
            <p:ph type="title" hasCustomPrompt="1"/>
          </p:nvPr>
        </p:nvSpPr>
        <p:spPr>
          <a:xfrm>
            <a:off x="490654" y="365125"/>
            <a:ext cx="11218126" cy="1325563"/>
          </a:xfrm>
          <a:prstGeom prst="rect">
            <a:avLst/>
          </a:prstGeom>
        </p:spPr>
        <p:txBody>
          <a:bodyPr/>
          <a:lstStyle>
            <a:lvl1pPr>
              <a:defRPr/>
            </a:lvl1pPr>
          </a:lstStyle>
          <a:p>
            <a:r>
              <a:rPr lang="en-GB" noProof="0" dirty="0"/>
              <a:t>Click to edit Master title style</a:t>
            </a:r>
          </a:p>
        </p:txBody>
      </p:sp>
      <p:sp>
        <p:nvSpPr>
          <p:cNvPr id="4" name="Inhaltsplatzhalter 3">
            <a:extLst>
              <a:ext uri="{FF2B5EF4-FFF2-40B4-BE49-F238E27FC236}">
                <a16:creationId xmlns:a16="http://schemas.microsoft.com/office/drawing/2014/main" id="{0D392025-DA80-4A7B-8B7D-91AB9189518E}"/>
              </a:ext>
            </a:extLst>
          </p:cNvPr>
          <p:cNvSpPr>
            <a:spLocks noGrp="1"/>
          </p:cNvSpPr>
          <p:nvPr>
            <p:ph sz="quarter" idx="10" hasCustomPrompt="1"/>
          </p:nvPr>
        </p:nvSpPr>
        <p:spPr>
          <a:xfrm>
            <a:off x="490538" y="1989138"/>
            <a:ext cx="5408817" cy="3621087"/>
          </a:xfrm>
          <a:prstGeom prst="rect">
            <a:avLst/>
          </a:prstGeom>
        </p:spPr>
        <p:txBody>
          <a:bodyPr/>
          <a:lstStyle>
            <a:lvl1pPr>
              <a:defRPr/>
            </a:lvl1pPr>
            <a:lvl2pPr>
              <a:defRPr/>
            </a:lvl2pPr>
            <a:lvl3pPr>
              <a:defRPr/>
            </a:lvl3pPr>
            <a:lvl4pPr>
              <a:defRPr/>
            </a:lvl4pPr>
            <a:lvl5pPr>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Forth level</a:t>
            </a:r>
          </a:p>
          <a:p>
            <a:pPr lvl="4"/>
            <a:r>
              <a:rPr lang="en-GB" noProof="0" dirty="0"/>
              <a:t>Fifth level</a:t>
            </a:r>
          </a:p>
        </p:txBody>
      </p:sp>
      <p:sp>
        <p:nvSpPr>
          <p:cNvPr id="5" name="Inhaltsplatzhalter 3">
            <a:extLst>
              <a:ext uri="{FF2B5EF4-FFF2-40B4-BE49-F238E27FC236}">
                <a16:creationId xmlns:a16="http://schemas.microsoft.com/office/drawing/2014/main" id="{9C8CE352-EED5-423F-AC8E-AB5C14DBDEBC}"/>
              </a:ext>
            </a:extLst>
          </p:cNvPr>
          <p:cNvSpPr>
            <a:spLocks noGrp="1"/>
          </p:cNvSpPr>
          <p:nvPr>
            <p:ph sz="quarter" idx="11" hasCustomPrompt="1"/>
          </p:nvPr>
        </p:nvSpPr>
        <p:spPr>
          <a:xfrm>
            <a:off x="6296496" y="1994052"/>
            <a:ext cx="5408817" cy="3621087"/>
          </a:xfrm>
          <a:prstGeom prst="rect">
            <a:avLst/>
          </a:prstGeom>
        </p:spPr>
        <p:txBody>
          <a:bodyPr/>
          <a:lstStyle>
            <a:lvl1pPr>
              <a:defRPr>
                <a:solidFill>
                  <a:schemeClr val="bg2">
                    <a:lumMod val="50000"/>
                  </a:schemeClr>
                </a:solidFill>
              </a:defRPr>
            </a:lvl1pPr>
            <a:lvl2pPr>
              <a:defRPr>
                <a:solidFill>
                  <a:schemeClr val="bg2">
                    <a:lumMod val="50000"/>
                  </a:schemeClr>
                </a:solidFill>
              </a:defRPr>
            </a:lvl2pPr>
            <a:lvl3pPr>
              <a:defRPr>
                <a:solidFill>
                  <a:schemeClr val="bg2">
                    <a:lumMod val="50000"/>
                  </a:schemeClr>
                </a:solidFill>
              </a:defRPr>
            </a:lvl3pPr>
            <a:lvl4pPr>
              <a:defRPr>
                <a:solidFill>
                  <a:schemeClr val="bg2">
                    <a:lumMod val="50000"/>
                  </a:schemeClr>
                </a:solidFill>
              </a:defRPr>
            </a:lvl4pPr>
            <a:lvl5pPr>
              <a:defRPr>
                <a:solidFill>
                  <a:schemeClr val="bg2">
                    <a:lumMod val="50000"/>
                  </a:schemeClr>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Forth level</a:t>
            </a:r>
          </a:p>
          <a:p>
            <a:pPr lvl="4"/>
            <a:r>
              <a:rPr lang="en-GB" noProof="0" dirty="0"/>
              <a:t>Fifth level</a:t>
            </a:r>
          </a:p>
        </p:txBody>
      </p:sp>
    </p:spTree>
    <p:extLst>
      <p:ext uri="{BB962C8B-B14F-4D97-AF65-F5344CB8AC3E}">
        <p14:creationId xmlns:p14="http://schemas.microsoft.com/office/powerpoint/2010/main" val="4277367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7CEF9E-739F-479A-88FF-406B976D3D36}"/>
              </a:ext>
            </a:extLst>
          </p:cNvPr>
          <p:cNvSpPr>
            <a:spLocks noGrp="1"/>
          </p:cNvSpPr>
          <p:nvPr>
            <p:ph type="title"/>
          </p:nvPr>
        </p:nvSpPr>
        <p:spPr>
          <a:xfrm>
            <a:off x="490654" y="365125"/>
            <a:ext cx="11218126" cy="1325563"/>
          </a:xfrm>
          <a:prstGeom prst="rect">
            <a:avLst/>
          </a:prstGeom>
        </p:spPr>
        <p:txBody>
          <a:bodyPr/>
          <a:lstStyle/>
          <a:p>
            <a:r>
              <a:rPr lang="de-DE"/>
              <a:t>Mastertitelformat bearbeiten</a:t>
            </a:r>
          </a:p>
        </p:txBody>
      </p:sp>
      <p:sp>
        <p:nvSpPr>
          <p:cNvPr id="3" name="Inhaltsplatzhalter 2">
            <a:extLst>
              <a:ext uri="{FF2B5EF4-FFF2-40B4-BE49-F238E27FC236}">
                <a16:creationId xmlns:a16="http://schemas.microsoft.com/office/drawing/2014/main" id="{28EFE50B-7C7C-4DF4-AE05-0FEACFD4FE66}"/>
              </a:ext>
            </a:extLst>
          </p:cNvPr>
          <p:cNvSpPr>
            <a:spLocks noGrp="1"/>
          </p:cNvSpPr>
          <p:nvPr>
            <p:ph idx="1"/>
          </p:nvPr>
        </p:nvSpPr>
        <p:spPr>
          <a:xfrm>
            <a:off x="490654" y="1825625"/>
            <a:ext cx="11218126" cy="4051068"/>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B2EACBC6-AFE4-4EA9-A032-D74003768541}"/>
              </a:ext>
            </a:extLst>
          </p:cNvPr>
          <p:cNvSpPr>
            <a:spLocks noGrp="1"/>
          </p:cNvSpPr>
          <p:nvPr>
            <p:ph type="dt" sz="half" idx="10"/>
          </p:nvPr>
        </p:nvSpPr>
        <p:spPr/>
        <p:txBody>
          <a:bodyPr/>
          <a:lstStyle/>
          <a:p>
            <a:fld id="{C570BBF5-6E72-4E8C-BE55-14BA2B23BCD2}" type="datetimeFigureOut">
              <a:rPr lang="de-DE" smtClean="0"/>
              <a:t>08.12.2023</a:t>
            </a:fld>
            <a:endParaRPr lang="de-DE"/>
          </a:p>
        </p:txBody>
      </p:sp>
      <p:sp>
        <p:nvSpPr>
          <p:cNvPr id="5" name="Fußzeilenplatzhalter 4">
            <a:extLst>
              <a:ext uri="{FF2B5EF4-FFF2-40B4-BE49-F238E27FC236}">
                <a16:creationId xmlns:a16="http://schemas.microsoft.com/office/drawing/2014/main" id="{E5E96894-4B8D-482F-97A6-3A24943B13E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73BB609-F3DA-4FC9-A3A4-CA5302B44A04}"/>
              </a:ext>
            </a:extLst>
          </p:cNvPr>
          <p:cNvSpPr>
            <a:spLocks noGrp="1"/>
          </p:cNvSpPr>
          <p:nvPr>
            <p:ph type="sldNum" sz="quarter" idx="12"/>
          </p:nvPr>
        </p:nvSpPr>
        <p:spPr/>
        <p:txBody>
          <a:bodyPr/>
          <a:lstStyle/>
          <a:p>
            <a:fld id="{2BAB5ED3-B125-42CE-A61E-48765D752D54}" type="slidenum">
              <a:rPr lang="de-DE" smtClean="0"/>
              <a:t>‹#›</a:t>
            </a:fld>
            <a:endParaRPr lang="de-DE"/>
          </a:p>
        </p:txBody>
      </p:sp>
    </p:spTree>
    <p:extLst>
      <p:ext uri="{BB962C8B-B14F-4D97-AF65-F5344CB8AC3E}">
        <p14:creationId xmlns:p14="http://schemas.microsoft.com/office/powerpoint/2010/main" val="40374038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hyperlink" Target="https://creativecommons.org/licenses/by-nc-nd/4.0/" TargetMode="External"/><Relationship Id="rId3" Type="http://schemas.openxmlformats.org/officeDocument/2006/relationships/slideLayout" Target="../slideLayouts/slideLayout3.xml"/><Relationship Id="rId7" Type="http://schemas.openxmlformats.org/officeDocument/2006/relationships/image" Target="../media/image2.gi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hyperlink" Target="http://www.ecml.at/companionvolumetoolbox"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0CFB8F12-C053-42DE-7102-D5D0519A6CA8}"/>
              </a:ext>
            </a:extLst>
          </p:cNvPr>
          <p:cNvSpPr>
            <a:spLocks noGrp="1"/>
          </p:cNvSpPr>
          <p:nvPr>
            <p:ph type="title"/>
          </p:nvPr>
        </p:nvSpPr>
        <p:spPr>
          <a:xfrm>
            <a:off x="490654" y="365125"/>
            <a:ext cx="11218126" cy="1325563"/>
          </a:xfrm>
          <a:prstGeom prst="rect">
            <a:avLst/>
          </a:prstGeom>
        </p:spPr>
        <p:txBody>
          <a:bodyPr vert="horz" lIns="91440" tIns="45720" rIns="91440" bIns="45720" rtlCol="0" anchor="ctr">
            <a:normAutofit/>
          </a:bodyPr>
          <a:lstStyle/>
          <a:p>
            <a:r>
              <a:rPr lang="en-US" dirty="0"/>
              <a:t>Click to edit Master title style</a:t>
            </a:r>
            <a:endParaRPr lang="de-AT" dirty="0"/>
          </a:p>
        </p:txBody>
      </p:sp>
      <p:sp>
        <p:nvSpPr>
          <p:cNvPr id="5" name="Text Placeholder 2">
            <a:extLst>
              <a:ext uri="{FF2B5EF4-FFF2-40B4-BE49-F238E27FC236}">
                <a16:creationId xmlns:a16="http://schemas.microsoft.com/office/drawing/2014/main" id="{3D573385-3958-5097-329F-2DF9892098CD}"/>
              </a:ext>
            </a:extLst>
          </p:cNvPr>
          <p:cNvSpPr>
            <a:spLocks noGrp="1"/>
          </p:cNvSpPr>
          <p:nvPr>
            <p:ph type="body" idx="1"/>
          </p:nvPr>
        </p:nvSpPr>
        <p:spPr>
          <a:xfrm>
            <a:off x="490654" y="1825625"/>
            <a:ext cx="11218126" cy="405106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AT" dirty="0"/>
          </a:p>
        </p:txBody>
      </p:sp>
      <p:pic>
        <p:nvPicPr>
          <p:cNvPr id="6" name="Picture 5">
            <a:extLst>
              <a:ext uri="{FF2B5EF4-FFF2-40B4-BE49-F238E27FC236}">
                <a16:creationId xmlns:a16="http://schemas.microsoft.com/office/drawing/2014/main" id="{A39F9494-C0A3-6F04-BE4B-294385B55B74}"/>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750333" y="5966902"/>
            <a:ext cx="1958447" cy="668161"/>
          </a:xfrm>
          <a:prstGeom prst="rect">
            <a:avLst/>
          </a:prstGeom>
        </p:spPr>
      </p:pic>
      <p:pic>
        <p:nvPicPr>
          <p:cNvPr id="7" name="Grafik 10">
            <a:extLst>
              <a:ext uri="{FF2B5EF4-FFF2-40B4-BE49-F238E27FC236}">
                <a16:creationId xmlns:a16="http://schemas.microsoft.com/office/drawing/2014/main" id="{15C3A867-AF20-6D16-4F10-2F75E4E44137}"/>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90654" y="6007208"/>
            <a:ext cx="1026915" cy="666881"/>
          </a:xfrm>
          <a:prstGeom prst="rect">
            <a:avLst/>
          </a:prstGeom>
        </p:spPr>
      </p:pic>
      <p:sp>
        <p:nvSpPr>
          <p:cNvPr id="8" name="TextBox 7">
            <a:extLst>
              <a:ext uri="{FF2B5EF4-FFF2-40B4-BE49-F238E27FC236}">
                <a16:creationId xmlns:a16="http://schemas.microsoft.com/office/drawing/2014/main" id="{B9C60ABE-75EA-68AA-63A6-E78F97255013}"/>
              </a:ext>
            </a:extLst>
          </p:cNvPr>
          <p:cNvSpPr txBox="1"/>
          <p:nvPr userDrawn="1"/>
        </p:nvSpPr>
        <p:spPr>
          <a:xfrm>
            <a:off x="2715208" y="6046237"/>
            <a:ext cx="7613780" cy="588826"/>
          </a:xfrm>
          <a:prstGeom prst="rect">
            <a:avLst/>
          </a:prstGeom>
          <a:noFill/>
        </p:spPr>
        <p:txBody>
          <a:bodyPr wrap="square" rtlCol="0">
            <a:spAutoFit/>
          </a:bodyPr>
          <a:lstStyle/>
          <a:p>
            <a:endParaRPr lang="en-US" dirty="0"/>
          </a:p>
        </p:txBody>
      </p:sp>
      <p:cxnSp>
        <p:nvCxnSpPr>
          <p:cNvPr id="12" name="Straight Connector 11">
            <a:extLst>
              <a:ext uri="{FF2B5EF4-FFF2-40B4-BE49-F238E27FC236}">
                <a16:creationId xmlns:a16="http://schemas.microsoft.com/office/drawing/2014/main" id="{4649538C-06DB-B22B-E61A-72D6FF1DDEAC}"/>
              </a:ext>
            </a:extLst>
          </p:cNvPr>
          <p:cNvCxnSpPr/>
          <p:nvPr userDrawn="1"/>
        </p:nvCxnSpPr>
        <p:spPr>
          <a:xfrm>
            <a:off x="760095" y="9979025"/>
            <a:ext cx="4221480" cy="5715"/>
          </a:xfrm>
          <a:prstGeom prst="line">
            <a:avLst/>
          </a:prstGeom>
        </p:spPr>
        <p:style>
          <a:lnRef idx="1">
            <a:schemeClr val="dk1"/>
          </a:lnRef>
          <a:fillRef idx="0">
            <a:schemeClr val="dk1"/>
          </a:fillRef>
          <a:effectRef idx="0">
            <a:schemeClr val="dk1"/>
          </a:effectRef>
          <a:fontRef idx="minor">
            <a:schemeClr val="tx1"/>
          </a:fontRef>
        </p:style>
      </p:cxnSp>
      <p:sp>
        <p:nvSpPr>
          <p:cNvPr id="13" name="Rectangle 3">
            <a:extLst>
              <a:ext uri="{FF2B5EF4-FFF2-40B4-BE49-F238E27FC236}">
                <a16:creationId xmlns:a16="http://schemas.microsoft.com/office/drawing/2014/main" id="{E63C8D94-FEFF-8C42-2321-2F65B94BC4C7}"/>
              </a:ext>
            </a:extLst>
          </p:cNvPr>
          <p:cNvSpPr>
            <a:spLocks noChangeArrowheads="1"/>
          </p:cNvSpPr>
          <p:nvPr userDrawn="1"/>
        </p:nvSpPr>
        <p:spPr bwMode="auto">
          <a:xfrm>
            <a:off x="1517569" y="6127232"/>
            <a:ext cx="6261348"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464646"/>
                </a:solidFill>
                <a:effectLst/>
                <a:latin typeface="Calibri" panose="020F0502020204030204" pitchFamily="34" charset="0"/>
                <a:ea typeface="Arial" panose="020B0604020202020204" pitchFamily="34" charset="0"/>
                <a:cs typeface="Calibri" panose="020F0502020204030204" pitchFamily="34" charset="0"/>
              </a:rPr>
              <a:t>© 2023. This work is licensed under an Attribution-</a:t>
            </a:r>
            <a:r>
              <a:rPr kumimoji="0" lang="en-US" altLang="en-US" sz="900" b="0" i="0" u="none" strike="noStrike" cap="none" normalizeH="0" baseline="0" dirty="0" err="1">
                <a:ln>
                  <a:noFill/>
                </a:ln>
                <a:solidFill>
                  <a:srgbClr val="464646"/>
                </a:solidFill>
                <a:effectLst/>
                <a:latin typeface="Calibri" panose="020F0502020204030204" pitchFamily="34" charset="0"/>
                <a:ea typeface="Arial" panose="020B0604020202020204" pitchFamily="34" charset="0"/>
                <a:cs typeface="Calibri" panose="020F0502020204030204" pitchFamily="34" charset="0"/>
              </a:rPr>
              <a:t>NonCommercial</a:t>
            </a:r>
            <a:r>
              <a:rPr kumimoji="0" lang="en-US" altLang="en-US" sz="900" b="0" i="0" u="none" strike="noStrike" cap="none" normalizeH="0" baseline="0" dirty="0">
                <a:ln>
                  <a:noFill/>
                </a:ln>
                <a:solidFill>
                  <a:srgbClr val="464646"/>
                </a:solidFill>
                <a:effectLst/>
                <a:latin typeface="Calibri" panose="020F0502020204030204" pitchFamily="34" charset="0"/>
                <a:ea typeface="Arial" panose="020B0604020202020204" pitchFamily="34" charset="0"/>
                <a:cs typeface="Calibri" panose="020F0502020204030204" pitchFamily="34" charset="0"/>
              </a:rPr>
              <a:t>-</a:t>
            </a:r>
            <a:r>
              <a:rPr kumimoji="0" lang="en-US" altLang="en-US" sz="900" b="0" i="0" u="none" strike="noStrike" cap="none" normalizeH="0" baseline="0" dirty="0" err="1">
                <a:ln>
                  <a:noFill/>
                </a:ln>
                <a:solidFill>
                  <a:srgbClr val="464646"/>
                </a:solidFill>
                <a:effectLst/>
                <a:latin typeface="Calibri" panose="020F0502020204030204" pitchFamily="34" charset="0"/>
                <a:ea typeface="Arial" panose="020B0604020202020204" pitchFamily="34" charset="0"/>
                <a:cs typeface="Calibri" panose="020F0502020204030204" pitchFamily="34" charset="0"/>
              </a:rPr>
              <a:t>NoDerivatives</a:t>
            </a:r>
            <a:r>
              <a:rPr kumimoji="0" lang="en-US" altLang="en-US" sz="900" b="0" i="0" u="none" strike="noStrike" cap="none" normalizeH="0" baseline="0" dirty="0">
                <a:ln>
                  <a:noFill/>
                </a:ln>
                <a:solidFill>
                  <a:srgbClr val="464646"/>
                </a:solidFill>
                <a:effectLst/>
                <a:latin typeface="Calibri" panose="020F0502020204030204" pitchFamily="34" charset="0"/>
                <a:ea typeface="Arial" panose="020B0604020202020204" pitchFamily="34" charset="0"/>
                <a:cs typeface="Calibri" panose="020F0502020204030204" pitchFamily="34" charset="0"/>
              </a:rPr>
              <a:t> Creative Commons </a:t>
            </a:r>
            <a:r>
              <a:rPr kumimoji="0" lang="en-US" altLang="en-US" sz="900" b="0" i="0" u="none" strike="noStrike" cap="none" normalizeH="0" baseline="0" dirty="0">
                <a:ln>
                  <a:noFill/>
                </a:ln>
                <a:solidFill>
                  <a:schemeClr val="tx1"/>
                </a:solidFill>
                <a:effectLst/>
                <a:latin typeface="Calibri" panose="020F0502020204030204" pitchFamily="34" charset="0"/>
                <a:ea typeface="Arial" panose="020B0604020202020204" pitchFamily="34" charset="0"/>
                <a:cs typeface="Calibri" panose="020F0502020204030204" pitchFamily="34" charset="0"/>
                <a:hlinkClick r:id="rId8"/>
              </a:rPr>
              <a:t>CC BY-NC-ND 4.0</a:t>
            </a:r>
            <a:r>
              <a:rPr kumimoji="0" lang="en-US" altLang="en-US" sz="900" b="0" i="0" u="sng" strike="noStrike" cap="none" normalizeH="0" baseline="0" dirty="0">
                <a:ln>
                  <a:noFill/>
                </a:ln>
                <a:solidFill>
                  <a:srgbClr val="0563C1"/>
                </a:solidFill>
                <a:effectLst/>
                <a:latin typeface="Calibri" panose="020F0502020204030204" pitchFamily="34" charset="0"/>
                <a:ea typeface="Arial" panose="020B0604020202020204" pitchFamily="34" charset="0"/>
                <a:cs typeface="Calibri" panose="020F0502020204030204" pitchFamily="34" charset="0"/>
              </a:rPr>
              <a:t>. License</a:t>
            </a:r>
            <a:r>
              <a:rPr kumimoji="0" lang="en-US" altLang="en-US" sz="900" b="0" i="1" u="none" strike="noStrike" cap="none" normalizeH="0" baseline="0" dirty="0">
                <a:ln>
                  <a:noFill/>
                </a:ln>
                <a:solidFill>
                  <a:srgbClr val="464646"/>
                </a:solidFill>
                <a:effectLst/>
                <a:latin typeface="Calibri" panose="020F0502020204030204" pitchFamily="34" charset="0"/>
                <a:ea typeface="Arial" panose="020B0604020202020204" pitchFamily="34" charset="0"/>
                <a:cs typeface="Calibri" panose="020F0502020204030204" pitchFamily="34" charset="0"/>
              </a:rPr>
              <a:t>.</a:t>
            </a:r>
            <a:endParaRPr kumimoji="0" lang="en-US" altLang="en-US" sz="900" b="0" i="0" u="none" strike="noStrike" cap="none" normalizeH="0" baseline="0" dirty="0">
              <a:ln>
                <a:noFill/>
              </a:ln>
              <a:solidFill>
                <a:schemeClr val="tx1"/>
              </a:solidFill>
              <a:effectLst/>
              <a:latin typeface="Calibri" panose="020F0502020204030204" pitchFamily="34" charset="0"/>
              <a:ea typeface="Arial" panose="020B060402020202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chemeClr val="tx1"/>
                </a:solidFill>
                <a:effectLst/>
                <a:latin typeface="Calibri" panose="020F0502020204030204" pitchFamily="34" charset="0"/>
                <a:ea typeface="Arial" panose="020B0604020202020204" pitchFamily="34" charset="0"/>
                <a:cs typeface="Calibri" panose="020F0502020204030204" pitchFamily="34" charset="0"/>
              </a:rPr>
              <a:t>Fischer J. et al </a:t>
            </a:r>
            <a:r>
              <a:rPr kumimoji="0" lang="en-GB" altLang="en-US" sz="900" b="0" i="0" u="none" strike="noStrike" cap="none" normalizeH="0" baseline="0" dirty="0">
                <a:ln>
                  <a:noFill/>
                </a:ln>
                <a:solidFill>
                  <a:schemeClr val="tx1"/>
                </a:solidFill>
                <a:effectLst/>
                <a:latin typeface="Calibri" panose="020F0502020204030204" pitchFamily="34" charset="0"/>
                <a:ea typeface="Arial" panose="020B0604020202020204" pitchFamily="34" charset="0"/>
                <a:cs typeface="Calibri" panose="020F0502020204030204" pitchFamily="34" charset="0"/>
              </a:rPr>
              <a:t>(2023), </a:t>
            </a:r>
            <a:r>
              <a:rPr kumimoji="0" lang="en-GB" altLang="en-US" sz="900" b="0" i="1" u="none" strike="noStrike" cap="none" normalizeH="0" baseline="0" dirty="0">
                <a:ln>
                  <a:noFill/>
                </a:ln>
                <a:solidFill>
                  <a:schemeClr val="tx1"/>
                </a:solidFill>
                <a:effectLst/>
                <a:latin typeface="Calibri" panose="020F0502020204030204" pitchFamily="34" charset="0"/>
                <a:ea typeface="Arial" panose="020B0604020202020204" pitchFamily="34" charset="0"/>
                <a:cs typeface="Calibri" panose="020F0502020204030204" pitchFamily="34" charset="0"/>
              </a:rPr>
              <a:t>CEFR Companion Volume implementation toolbox</a:t>
            </a:r>
            <a:r>
              <a:rPr kumimoji="0" lang="en-GB" altLang="en-US" sz="900" b="0" i="0" u="none" strike="noStrike" cap="none" normalizeH="0" baseline="0" dirty="0">
                <a:ln>
                  <a:noFill/>
                </a:ln>
                <a:solidFill>
                  <a:schemeClr val="tx1"/>
                </a:solidFill>
                <a:effectLst/>
                <a:latin typeface="Calibri" panose="020F0502020204030204" pitchFamily="34" charset="0"/>
                <a:ea typeface="Arial" panose="020B0604020202020204" pitchFamily="34" charset="0"/>
                <a:cs typeface="Calibri" panose="020F0502020204030204" pitchFamily="34" charset="0"/>
              </a:rPr>
              <a:t>, Council of Europe (European Centre for Modern Languages), Graz, available at </a:t>
            </a:r>
            <a:r>
              <a:rPr kumimoji="0" lang="en-GB" altLang="en-US" sz="900" b="0" i="0" u="none" strike="noStrike" cap="none" normalizeH="0" baseline="0" dirty="0">
                <a:ln>
                  <a:noFill/>
                </a:ln>
                <a:solidFill>
                  <a:schemeClr val="tx1"/>
                </a:solidFill>
                <a:effectLst/>
                <a:latin typeface="Calibri" panose="020F0502020204030204" pitchFamily="34" charset="0"/>
                <a:ea typeface="Arial" panose="020B0604020202020204" pitchFamily="34" charset="0"/>
                <a:cs typeface="Calibri" panose="020F0502020204030204" pitchFamily="34" charset="0"/>
                <a:hlinkClick r:id="rId9"/>
              </a:rPr>
              <a:t>www.ecml.at/companionvolumetoolbox</a:t>
            </a:r>
            <a:r>
              <a:rPr kumimoji="0" lang="en-GB" altLang="en-US" sz="900" b="0" i="0" u="none" strike="noStrike" cap="none" normalizeH="0" baseline="0" dirty="0">
                <a:ln>
                  <a:noFill/>
                </a:ln>
                <a:solidFill>
                  <a:schemeClr val="tx1"/>
                </a:solidFill>
                <a:effectLst/>
                <a:latin typeface="Calibri" panose="020F0502020204030204" pitchFamily="34" charset="0"/>
                <a:ea typeface="Arial" panose="020B0604020202020204" pitchFamily="34" charset="0"/>
                <a:cs typeface="Calibri" panose="020F0502020204030204" pitchFamily="34" charset="0"/>
              </a:rPr>
              <a:t>.</a:t>
            </a:r>
            <a:r>
              <a:rPr kumimoji="0" lang="en-US" altLang="en-US" sz="900" b="0" i="0" u="none" strike="noStrike" cap="none" normalizeH="0" baseline="0" dirty="0">
                <a:ln>
                  <a:noFill/>
                </a:ln>
                <a:solidFill>
                  <a:schemeClr val="tx1"/>
                </a:solidFill>
                <a:effectLst/>
              </a:rPr>
              <a:t> </a:t>
            </a: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3553785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4a"/><Relationship Id="rId1" Type="http://schemas.microsoft.com/office/2007/relationships/media" Target="../media/media10.m4a"/><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4.xml"/><Relationship Id="rId7" Type="http://schemas.openxmlformats.org/officeDocument/2006/relationships/hyperlink" Target="https://www.coe.int/en/web/common-european-framework-reference-languages/additional-material#Reference" TargetMode="External"/><Relationship Id="rId2" Type="http://schemas.openxmlformats.org/officeDocument/2006/relationships/audio" Target="../media/media11.m4a"/><Relationship Id="rId1" Type="http://schemas.microsoft.com/office/2007/relationships/media" Target="../media/media11.m4a"/><Relationship Id="rId6" Type="http://schemas.openxmlformats.org/officeDocument/2006/relationships/hyperlink" Target="https://rm.coe.int/CoERMPublicCommonSearchServices/DisplayDCTMContent?documentId=0900001680667a2d" TargetMode="External"/><Relationship Id="rId5" Type="http://schemas.openxmlformats.org/officeDocument/2006/relationships/hyperlink" Target="https://rm.coe.int/common-european-framework-of-reference-for-languages-learning-teaching/16809ea0d4" TargetMode="External"/><Relationship Id="rId4" Type="http://schemas.openxmlformats.org/officeDocument/2006/relationships/hyperlink" Target="https://rm.coe.int/1680459f97" TargetMode="Externa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3.png"/><Relationship Id="rId2" Type="http://schemas.openxmlformats.org/officeDocument/2006/relationships/audio" Target="../media/media12.m4a"/><Relationship Id="rId1" Type="http://schemas.microsoft.com/office/2007/relationships/media" Target="../media/media12.m4a"/><Relationship Id="rId6" Type="http://schemas.openxmlformats.org/officeDocument/2006/relationships/hyperlink" Target="https://www.alte.org/resources/Documents/6093%20LSP%20Supplement%20-%20WEB.pdf" TargetMode="External"/><Relationship Id="rId5" Type="http://schemas.openxmlformats.org/officeDocument/2006/relationships/hyperlink" Target="https://rm.coe.int/CoERMPublicCommonSearchServices/DisplayDCTMContent?documentId=0900001680667a2b" TargetMode="External"/><Relationship Id="rId4" Type="http://schemas.openxmlformats.org/officeDocument/2006/relationships/hyperlink" Target="https://www.coe.int/en/web/common-european-framework-reference-languages/additional-material" TargetMode="Externa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13.m4a"/><Relationship Id="rId1" Type="http://schemas.microsoft.com/office/2007/relationships/media" Target="../media/media13.m4a"/><Relationship Id="rId5" Type="http://schemas.openxmlformats.org/officeDocument/2006/relationships/image" Target="../media/image3.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audio" Target="../media/media14.m4a"/><Relationship Id="rId2" Type="http://schemas.microsoft.com/office/2007/relationships/media" Target="../media/media14.m4a"/><Relationship Id="rId1" Type="http://schemas.openxmlformats.org/officeDocument/2006/relationships/tags" Target="../tags/tag5.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audio" Target="../media/media15.m4a"/><Relationship Id="rId2" Type="http://schemas.microsoft.com/office/2007/relationships/media" Target="../media/media15.m4a"/><Relationship Id="rId1" Type="http://schemas.openxmlformats.org/officeDocument/2006/relationships/tags" Target="../tags/tag6.xml"/><Relationship Id="rId6" Type="http://schemas.openxmlformats.org/officeDocument/2006/relationships/image" Target="../media/image3.png"/><Relationship Id="rId5" Type="http://schemas.openxmlformats.org/officeDocument/2006/relationships/image" Target="../media/image8.png"/><Relationship Id="rId4"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16.m4a"/><Relationship Id="rId1" Type="http://schemas.microsoft.com/office/2007/relationships/media" Target="../media/media16.m4a"/><Relationship Id="rId5" Type="http://schemas.openxmlformats.org/officeDocument/2006/relationships/image" Target="../media/image3.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17.m4a"/><Relationship Id="rId1" Type="http://schemas.microsoft.com/office/2007/relationships/media" Target="../media/media17.m4a"/><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18.m4a"/><Relationship Id="rId1" Type="http://schemas.microsoft.com/office/2007/relationships/media" Target="../media/media18.m4a"/><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19.m4a"/><Relationship Id="rId1" Type="http://schemas.microsoft.com/office/2007/relationships/media" Target="../media/media19.m4a"/><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slideLayout" Target="../slideLayouts/slideLayout4.xml"/><Relationship Id="rId7" Type="http://schemas.openxmlformats.org/officeDocument/2006/relationships/diagramColors" Target="../diagrams/colors1.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20.m4a"/><Relationship Id="rId1" Type="http://schemas.microsoft.com/office/2007/relationships/media" Target="../media/media20.m4a"/><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21.m4a"/><Relationship Id="rId1" Type="http://schemas.microsoft.com/office/2007/relationships/media" Target="../media/media21.m4a"/><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22.m4a"/><Relationship Id="rId1" Type="http://schemas.microsoft.com/office/2007/relationships/media" Target="../media/media22.m4a"/><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slideLayout" Target="../slideLayouts/slideLayout2.xml"/><Relationship Id="rId7" Type="http://schemas.openxmlformats.org/officeDocument/2006/relationships/diagramColors" Target="../diagrams/colors6.xml"/><Relationship Id="rId2" Type="http://schemas.openxmlformats.org/officeDocument/2006/relationships/audio" Target="../media/media23.m4a"/><Relationship Id="rId1" Type="http://schemas.microsoft.com/office/2007/relationships/media" Target="../media/media23.m4a"/><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 Id="rId9"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4.m4a"/><Relationship Id="rId1" Type="http://schemas.microsoft.com/office/2007/relationships/media" Target="../media/media24.m4a"/><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25.m4a"/><Relationship Id="rId1" Type="http://schemas.microsoft.com/office/2007/relationships/media" Target="../media/media25.m4a"/><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audio" Target="../media/media3.m4a"/><Relationship Id="rId7" Type="http://schemas.openxmlformats.org/officeDocument/2006/relationships/diagramQuickStyle" Target="../diagrams/quickStyle2.xml"/><Relationship Id="rId2" Type="http://schemas.microsoft.com/office/2007/relationships/media" Target="../media/media3.m4a"/><Relationship Id="rId1" Type="http://schemas.openxmlformats.org/officeDocument/2006/relationships/tags" Target="../tags/tag1.xml"/><Relationship Id="rId6" Type="http://schemas.openxmlformats.org/officeDocument/2006/relationships/diagramLayout" Target="../diagrams/layout2.xml"/><Relationship Id="rId5" Type="http://schemas.openxmlformats.org/officeDocument/2006/relationships/diagramData" Target="../diagrams/data2.xml"/><Relationship Id="rId10" Type="http://schemas.openxmlformats.org/officeDocument/2006/relationships/image" Target="../media/image3.png"/><Relationship Id="rId4" Type="http://schemas.openxmlformats.org/officeDocument/2006/relationships/slideLayout" Target="../slideLayouts/slideLayout4.xml"/><Relationship Id="rId9" Type="http://schemas.microsoft.com/office/2007/relationships/diagramDrawing" Target="../diagrams/drawing2.xml"/></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audio" Target="../media/media4.m4a"/><Relationship Id="rId7" Type="http://schemas.openxmlformats.org/officeDocument/2006/relationships/diagramQuickStyle" Target="../diagrams/quickStyle3.xml"/><Relationship Id="rId2" Type="http://schemas.microsoft.com/office/2007/relationships/media" Target="../media/media4.m4a"/><Relationship Id="rId1" Type="http://schemas.openxmlformats.org/officeDocument/2006/relationships/tags" Target="../tags/tag2.xml"/><Relationship Id="rId6" Type="http://schemas.openxmlformats.org/officeDocument/2006/relationships/diagramLayout" Target="../diagrams/layout3.xml"/><Relationship Id="rId5" Type="http://schemas.openxmlformats.org/officeDocument/2006/relationships/diagramData" Target="../diagrams/data3.xml"/><Relationship Id="rId10" Type="http://schemas.openxmlformats.org/officeDocument/2006/relationships/image" Target="../media/image3.png"/><Relationship Id="rId4" Type="http://schemas.openxmlformats.org/officeDocument/2006/relationships/slideLayout" Target="../slideLayouts/slideLayout4.xml"/><Relationship Id="rId9" Type="http://schemas.microsoft.com/office/2007/relationships/diagramDrawing" Target="../diagrams/drawing3.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audio" Target="../media/media5.m4a"/><Relationship Id="rId7" Type="http://schemas.openxmlformats.org/officeDocument/2006/relationships/diagramQuickStyle" Target="../diagrams/quickStyle4.xml"/><Relationship Id="rId2" Type="http://schemas.microsoft.com/office/2007/relationships/media" Target="../media/media5.m4a"/><Relationship Id="rId1" Type="http://schemas.openxmlformats.org/officeDocument/2006/relationships/tags" Target="../tags/tag3.xml"/><Relationship Id="rId6" Type="http://schemas.openxmlformats.org/officeDocument/2006/relationships/diagramLayout" Target="../diagrams/layout4.xml"/><Relationship Id="rId5" Type="http://schemas.openxmlformats.org/officeDocument/2006/relationships/diagramData" Target="../diagrams/data4.xml"/><Relationship Id="rId10" Type="http://schemas.openxmlformats.org/officeDocument/2006/relationships/image" Target="../media/image3.png"/><Relationship Id="rId4" Type="http://schemas.openxmlformats.org/officeDocument/2006/relationships/slideLayout" Target="../slideLayouts/slideLayout4.xml"/><Relationship Id="rId9" Type="http://schemas.microsoft.com/office/2007/relationships/diagramDrawing" Target="../diagrams/drawing4.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audio" Target="../media/media6.m4a"/><Relationship Id="rId7" Type="http://schemas.openxmlformats.org/officeDocument/2006/relationships/diagramQuickStyle" Target="../diagrams/quickStyle5.xml"/><Relationship Id="rId2" Type="http://schemas.microsoft.com/office/2007/relationships/media" Target="../media/media6.m4a"/><Relationship Id="rId1" Type="http://schemas.openxmlformats.org/officeDocument/2006/relationships/tags" Target="../tags/tag4.xml"/><Relationship Id="rId6" Type="http://schemas.openxmlformats.org/officeDocument/2006/relationships/diagramLayout" Target="../diagrams/layout5.xml"/><Relationship Id="rId5" Type="http://schemas.openxmlformats.org/officeDocument/2006/relationships/diagramData" Target="../diagrams/data5.xml"/><Relationship Id="rId10" Type="http://schemas.openxmlformats.org/officeDocument/2006/relationships/image" Target="../media/image3.png"/><Relationship Id="rId4" Type="http://schemas.openxmlformats.org/officeDocument/2006/relationships/slideLayout" Target="../slideLayouts/slideLayout4.xml"/><Relationship Id="rId9" Type="http://schemas.microsoft.com/office/2007/relationships/diagramDrawing" Target="../diagrams/drawing5.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3.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8.m4a"/><Relationship Id="rId1" Type="http://schemas.microsoft.com/office/2007/relationships/media" Target="../media/media8.m4a"/><Relationship Id="rId5" Type="http://schemas.openxmlformats.org/officeDocument/2006/relationships/image" Target="../media/image5.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9.m4a"/><Relationship Id="rId1" Type="http://schemas.microsoft.com/office/2007/relationships/media" Target="../media/media9.m4a"/><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3818" y="102686"/>
            <a:ext cx="11994292" cy="646331"/>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69C509"/>
                </a:solidFill>
                <a:effectLst/>
                <a:uLnTx/>
                <a:uFillTx/>
                <a:latin typeface="Calibri" panose="020F0502020204030204"/>
                <a:ea typeface="+mn-ea"/>
                <a:cs typeface="+mn-cs"/>
              </a:rPr>
              <a:t>CEFR Companion Volume implementation toolbox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srgbClr val="1F4E79"/>
                </a:solidFill>
                <a:effectLst/>
                <a:uLnTx/>
                <a:uFillTx/>
                <a:latin typeface="Calibri" panose="020F0502020204030204"/>
                <a:ea typeface="+mn-ea"/>
                <a:cs typeface="+mn-cs"/>
              </a:rPr>
              <a:t>Boîte à outils pour la mise en œuvre du volume complémentaire du CECR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69C509"/>
                </a:solidFill>
                <a:effectLst/>
                <a:uLnTx/>
                <a:uFillTx/>
                <a:latin typeface="Calibri" panose="020F0502020204030204"/>
                <a:ea typeface="+mn-ea"/>
                <a:cs typeface="+mn-cs"/>
              </a:rPr>
              <a:t>    </a:t>
            </a:r>
          </a:p>
        </p:txBody>
      </p:sp>
      <p:sp>
        <p:nvSpPr>
          <p:cNvPr id="7" name="Titel 1">
            <a:extLst>
              <a:ext uri="{FF2B5EF4-FFF2-40B4-BE49-F238E27FC236}">
                <a16:creationId xmlns:a16="http://schemas.microsoft.com/office/drawing/2014/main" id="{687062E8-AE3A-4A6D-A267-2E1CBDABE71A}"/>
              </a:ext>
            </a:extLst>
          </p:cNvPr>
          <p:cNvSpPr>
            <a:spLocks noGrp="1"/>
          </p:cNvSpPr>
          <p:nvPr>
            <p:ph type="ctrTitle"/>
          </p:nvPr>
        </p:nvSpPr>
        <p:spPr>
          <a:xfrm>
            <a:off x="719804" y="1038801"/>
            <a:ext cx="10913166" cy="3489394"/>
          </a:xfrm>
        </p:spPr>
        <p:txBody>
          <a:bodyPr>
            <a:normAutofit/>
          </a:bodyPr>
          <a:lstStyle/>
          <a:p>
            <a:r>
              <a:rPr lang="en-GB" dirty="0"/>
              <a:t>Constructive alignment in practice: designing rating scales</a:t>
            </a:r>
            <a:r>
              <a:rPr lang="es-ES" dirty="0"/>
              <a:t>
</a:t>
            </a:r>
            <a:endParaRPr lang="es-ES" sz="4000" dirty="0">
              <a:solidFill>
                <a:schemeClr val="bg2">
                  <a:lumMod val="50000"/>
                </a:schemeClr>
              </a:solidFill>
            </a:endParaRPr>
          </a:p>
        </p:txBody>
      </p:sp>
      <p:pic>
        <p:nvPicPr>
          <p:cNvPr id="3" name="Audio 2">
            <a:hlinkClick r:id="" action="ppaction://media"/>
            <a:extLst>
              <a:ext uri="{FF2B5EF4-FFF2-40B4-BE49-F238E27FC236}">
                <a16:creationId xmlns:a16="http://schemas.microsoft.com/office/drawing/2014/main" id="{E5DCB230-F138-FA79-D739-080DDF412DA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968994949"/>
      </p:ext>
    </p:extLst>
  </p:cSld>
  <p:clrMapOvr>
    <a:masterClrMapping/>
  </p:clrMapOvr>
  <mc:AlternateContent xmlns:mc="http://schemas.openxmlformats.org/markup-compatibility/2006" xmlns:p14="http://schemas.microsoft.com/office/powerpoint/2010/main">
    <mc:Choice Requires="p14">
      <p:transition spd="slow" p14:dur="2000" advTm="5781"/>
    </mc:Choice>
    <mc:Fallback xmlns="">
      <p:transition spd="slow" advTm="578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C7BB5D-B8B5-425A-99B3-B71E8A8FAA05}"/>
              </a:ext>
            </a:extLst>
          </p:cNvPr>
          <p:cNvSpPr>
            <a:spLocks noGrp="1"/>
          </p:cNvSpPr>
          <p:nvPr>
            <p:ph type="title"/>
          </p:nvPr>
        </p:nvSpPr>
        <p:spPr>
          <a:xfrm>
            <a:off x="512691" y="1526450"/>
            <a:ext cx="10875337" cy="1325563"/>
          </a:xfrm>
        </p:spPr>
        <p:txBody>
          <a:bodyPr>
            <a:normAutofit fontScale="90000"/>
          </a:bodyPr>
          <a:lstStyle/>
          <a:p>
            <a:r>
              <a:rPr lang="en-GB" sz="4900" dirty="0"/>
              <a:t>Deciding on the type of scale</a:t>
            </a:r>
            <a:br>
              <a:rPr lang="en-GB" sz="6000" dirty="0">
                <a:solidFill>
                  <a:schemeClr val="accent5">
                    <a:lumMod val="50000"/>
                  </a:schemeClr>
                </a:solidFill>
              </a:rPr>
            </a:br>
            <a:br>
              <a:rPr lang="en-GB" sz="6000" dirty="0">
                <a:solidFill>
                  <a:schemeClr val="accent5">
                    <a:lumMod val="50000"/>
                  </a:schemeClr>
                </a:solidFill>
              </a:rPr>
            </a:br>
            <a:br>
              <a:rPr lang="es-ES" sz="3600" dirty="0">
                <a:solidFill>
                  <a:schemeClr val="accent5">
                    <a:lumMod val="50000"/>
                  </a:schemeClr>
                </a:solidFill>
              </a:rPr>
            </a:br>
            <a:endParaRPr lang="es-ES" sz="3600" dirty="0">
              <a:solidFill>
                <a:schemeClr val="accent5">
                  <a:lumMod val="50000"/>
                </a:schemeClr>
              </a:solidFill>
            </a:endParaRPr>
          </a:p>
        </p:txBody>
      </p:sp>
      <p:sp>
        <p:nvSpPr>
          <p:cNvPr id="4" name="CuadroTexto 3">
            <a:extLst>
              <a:ext uri="{FF2B5EF4-FFF2-40B4-BE49-F238E27FC236}">
                <a16:creationId xmlns:a16="http://schemas.microsoft.com/office/drawing/2014/main" id="{D38E2450-8D15-599F-A315-25B769D59E4A}"/>
              </a:ext>
            </a:extLst>
          </p:cNvPr>
          <p:cNvSpPr txBox="1"/>
          <p:nvPr/>
        </p:nvSpPr>
        <p:spPr>
          <a:xfrm>
            <a:off x="512691" y="2189231"/>
            <a:ext cx="5873211" cy="3257174"/>
          </a:xfrm>
          <a:prstGeom prst="rect">
            <a:avLst/>
          </a:prstGeom>
          <a:noFill/>
        </p:spPr>
        <p:txBody>
          <a:bodyPr wrap="none" rtlCol="0">
            <a:spAutoFit/>
          </a:bodyPr>
          <a:lstStyle/>
          <a:p>
            <a:pPr marL="457200" indent="-457200">
              <a:lnSpc>
                <a:spcPct val="150000"/>
              </a:lnSpc>
              <a:buFont typeface="Wingdings" pitchFamily="2" charset="2"/>
              <a:buChar char="ü"/>
            </a:pPr>
            <a:r>
              <a:rPr lang="en-GB" sz="2800" dirty="0"/>
              <a:t>Purpose of our assessment</a:t>
            </a:r>
          </a:p>
          <a:p>
            <a:pPr marL="457200" indent="-457200">
              <a:lnSpc>
                <a:spcPct val="150000"/>
              </a:lnSpc>
              <a:buFont typeface="Wingdings" pitchFamily="2" charset="2"/>
              <a:buChar char="ü"/>
            </a:pPr>
            <a:r>
              <a:rPr lang="en-GB" sz="2800" dirty="0"/>
              <a:t>Type/s of tasks that will be assessed</a:t>
            </a:r>
          </a:p>
          <a:p>
            <a:pPr marL="457200" indent="-457200">
              <a:lnSpc>
                <a:spcPct val="150000"/>
              </a:lnSpc>
              <a:buFont typeface="Wingdings" pitchFamily="2" charset="2"/>
              <a:buChar char="ü"/>
            </a:pPr>
            <a:r>
              <a:rPr lang="en-GB" sz="2800" dirty="0"/>
              <a:t>Profile of </a:t>
            </a:r>
            <a:r>
              <a:rPr lang="en-GB" sz="2800" dirty="0" err="1"/>
              <a:t>raters</a:t>
            </a:r>
            <a:endParaRPr lang="en-GB" sz="2800" dirty="0"/>
          </a:p>
          <a:p>
            <a:pPr marL="457200" indent="-457200">
              <a:lnSpc>
                <a:spcPct val="150000"/>
              </a:lnSpc>
              <a:buFont typeface="Wingdings" pitchFamily="2" charset="2"/>
              <a:buChar char="ü"/>
            </a:pPr>
            <a:r>
              <a:rPr lang="en-GB" sz="2800" dirty="0"/>
              <a:t>Feedback to students</a:t>
            </a:r>
          </a:p>
          <a:p>
            <a:pPr marL="457200" indent="-457200">
              <a:lnSpc>
                <a:spcPct val="150000"/>
              </a:lnSpc>
              <a:buFont typeface="Wingdings" pitchFamily="2" charset="2"/>
              <a:buChar char="ü"/>
            </a:pPr>
            <a:r>
              <a:rPr lang="en-GB" sz="2800" dirty="0"/>
              <a:t>Practicality (resources)</a:t>
            </a:r>
          </a:p>
        </p:txBody>
      </p:sp>
      <p:pic>
        <p:nvPicPr>
          <p:cNvPr id="6" name="Audio 5">
            <a:extLst>
              <a:ext uri="{FF2B5EF4-FFF2-40B4-BE49-F238E27FC236}">
                <a16:creationId xmlns:a16="http://schemas.microsoft.com/office/drawing/2014/main" id="{7740555C-4FF1-44C9-25E5-D6419E90A42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1135562011"/>
      </p:ext>
    </p:extLst>
  </p:cSld>
  <p:clrMapOvr>
    <a:masterClrMapping/>
  </p:clrMapOvr>
  <mc:AlternateContent xmlns:mc="http://schemas.openxmlformats.org/markup-compatibility/2006" xmlns:p14="http://schemas.microsoft.com/office/powerpoint/2010/main">
    <mc:Choice Requires="p14">
      <p:transition spd="slow" p14:dur="2000" advTm="27530"/>
    </mc:Choice>
    <mc:Fallback xmlns="">
      <p:transition spd="slow" advTm="2753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liennummernplatzhalter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35D701-DEAB-493B-A618-B6299AE30C8E}" type="slidenum">
              <a:rPr kumimoji="0" lang="de-DE" sz="1200" b="0" i="0" u="none" strike="noStrike" kern="1200" cap="none" spc="0" normalizeH="0" baseline="0" noProof="0" smtClean="0">
                <a:ln>
                  <a:noFill/>
                </a:ln>
                <a:solidFill>
                  <a:prstClr val="black">
                    <a:tint val="75000"/>
                  </a:prstClr>
                </a:solidFill>
                <a:effectLst/>
                <a:uLnTx/>
                <a:uFillTx/>
                <a:latin typeface="Centaur" panose="020305040502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de-DE" sz="1200" b="0" i="0" u="none" strike="noStrike" kern="1200" cap="none" spc="0" normalizeH="0" baseline="0" noProof="0">
              <a:ln>
                <a:noFill/>
              </a:ln>
              <a:solidFill>
                <a:prstClr val="black">
                  <a:tint val="75000"/>
                </a:prstClr>
              </a:solidFill>
              <a:effectLst/>
              <a:uLnTx/>
              <a:uFillTx/>
              <a:latin typeface="Centaur" panose="02030504050205020304" pitchFamily="18" charset="0"/>
              <a:ea typeface="+mn-ea"/>
              <a:cs typeface="+mn-cs"/>
            </a:endParaRPr>
          </a:p>
        </p:txBody>
      </p:sp>
      <p:sp>
        <p:nvSpPr>
          <p:cNvPr id="12" name="Inhaltsplatzhalter 9"/>
          <p:cNvSpPr>
            <a:spLocks noGrp="1"/>
          </p:cNvSpPr>
          <p:nvPr>
            <p:ph idx="1"/>
          </p:nvPr>
        </p:nvSpPr>
        <p:spPr>
          <a:xfrm>
            <a:off x="322729" y="519953"/>
            <a:ext cx="11618258" cy="4993622"/>
          </a:xfrm>
        </p:spPr>
        <p:txBody>
          <a:bodyPr>
            <a:normAutofit fontScale="40000" lnSpcReduction="20000"/>
          </a:bodyPr>
          <a:lstStyle/>
          <a:p>
            <a:pPr marL="0" indent="0">
              <a:buNone/>
            </a:pPr>
            <a:r>
              <a:rPr lang="en-GB" sz="9000" dirty="0">
                <a:latin typeface="+mj-lt"/>
                <a:ea typeface="+mj-ea"/>
                <a:cs typeface="+mj-cs"/>
              </a:rPr>
              <a:t>What tools can we use?</a:t>
            </a:r>
          </a:p>
          <a:p>
            <a:pPr marL="223838" indent="0">
              <a:buNone/>
            </a:pPr>
            <a:endParaRPr lang="en-GB" sz="3200" i="1" dirty="0"/>
          </a:p>
          <a:p>
            <a:pPr marL="223838" indent="0">
              <a:buNone/>
            </a:pPr>
            <a:r>
              <a:rPr lang="en-GB" sz="5900" i="1" dirty="0"/>
              <a:t>CEFR</a:t>
            </a:r>
            <a:r>
              <a:rPr lang="en-GB" sz="5900" dirty="0"/>
              <a:t> (Council of Europe 2001): </a:t>
            </a:r>
            <a:r>
              <a:rPr lang="en-GB" sz="5900" dirty="0">
                <a:hlinkClick r:id="rId4"/>
              </a:rPr>
              <a:t>https://rm.coe.int/1680459f97</a:t>
            </a:r>
            <a:r>
              <a:rPr lang="en-GB" sz="5900" dirty="0"/>
              <a:t> </a:t>
            </a:r>
          </a:p>
          <a:p>
            <a:pPr marL="223838" indent="0">
              <a:buNone/>
            </a:pPr>
            <a:endParaRPr lang="en-GB" sz="5900" i="1" dirty="0"/>
          </a:p>
          <a:p>
            <a:pPr marL="223838" indent="0">
              <a:buNone/>
            </a:pPr>
            <a:r>
              <a:rPr lang="en-GB" sz="5900" i="1" dirty="0"/>
              <a:t>CEFR Companion Volume </a:t>
            </a:r>
            <a:r>
              <a:rPr lang="en-GB" sz="5900" dirty="0"/>
              <a:t>(2020): </a:t>
            </a:r>
            <a:r>
              <a:rPr lang="en-GB" sz="5900" dirty="0">
                <a:hlinkClick r:id="rId5"/>
              </a:rPr>
              <a:t>https://rm.coe.int/common-european-framework-of-reference-for-languages-learning-teaching/16809ea0d4</a:t>
            </a:r>
            <a:r>
              <a:rPr lang="en-GB" sz="5900" dirty="0"/>
              <a:t>  </a:t>
            </a:r>
          </a:p>
          <a:p>
            <a:pPr marL="223838" indent="0">
              <a:buNone/>
            </a:pPr>
            <a:endParaRPr lang="en-GB" sz="5900" i="1" dirty="0"/>
          </a:p>
          <a:p>
            <a:pPr marL="223838" indent="0">
              <a:buNone/>
            </a:pPr>
            <a:r>
              <a:rPr lang="en-GB" sz="5900" i="1" dirty="0"/>
              <a:t>Relating Language Examinations to the Common European Framework of Reference for Languages. A Manual</a:t>
            </a:r>
            <a:r>
              <a:rPr lang="en-GB" sz="5900" dirty="0"/>
              <a:t> (Council of Europe): </a:t>
            </a:r>
            <a:r>
              <a:rPr lang="en-GB" sz="5900" dirty="0">
                <a:hlinkClick r:id="rId6"/>
              </a:rPr>
              <a:t>https://rm.coe.int/CoERMPublicCommonSearchServices/DisplayDCTMContent?documentId=0900001680667a2d</a:t>
            </a:r>
            <a:r>
              <a:rPr lang="en-GB" sz="5900" dirty="0"/>
              <a:t> </a:t>
            </a:r>
          </a:p>
          <a:p>
            <a:pPr marL="223838" indent="0">
              <a:buNone/>
            </a:pPr>
            <a:endParaRPr lang="en-US" altLang="de-DE" sz="5900" dirty="0"/>
          </a:p>
          <a:p>
            <a:pPr marL="223838" indent="0">
              <a:buNone/>
            </a:pPr>
            <a:r>
              <a:rPr lang="en-US" altLang="de-DE" sz="5900" dirty="0"/>
              <a:t>Reference Supplement to the </a:t>
            </a:r>
            <a:r>
              <a:rPr lang="en-US" altLang="de-DE" sz="5900" i="1" dirty="0"/>
              <a:t>Manual for Relating Language examinations to the CEFR</a:t>
            </a:r>
            <a:r>
              <a:rPr lang="en-US" altLang="de-DE" sz="5900" dirty="0"/>
              <a:t>: </a:t>
            </a:r>
            <a:r>
              <a:rPr lang="en-US" altLang="de-DE" sz="5900" dirty="0">
                <a:hlinkClick r:id="rId7"/>
              </a:rPr>
              <a:t>https://www.coe.int/en/web/common-european-framework-reference-languages/additional-material#Reference</a:t>
            </a:r>
            <a:r>
              <a:rPr lang="en-US" altLang="de-DE" sz="5900" dirty="0"/>
              <a:t> </a:t>
            </a:r>
          </a:p>
        </p:txBody>
      </p:sp>
      <p:pic>
        <p:nvPicPr>
          <p:cNvPr id="6" name="Audio 5">
            <a:extLst>
              <a:ext uri="{FF2B5EF4-FFF2-40B4-BE49-F238E27FC236}">
                <a16:creationId xmlns:a16="http://schemas.microsoft.com/office/drawing/2014/main" id="{FFDA6BB1-A4DF-D457-10F3-2C9A9F381872}"/>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1190746812"/>
      </p:ext>
    </p:extLst>
  </p:cSld>
  <p:clrMapOvr>
    <a:masterClrMapping/>
  </p:clrMapOvr>
  <mc:AlternateContent xmlns:mc="http://schemas.openxmlformats.org/markup-compatibility/2006" xmlns:p14="http://schemas.microsoft.com/office/powerpoint/2010/main">
    <mc:Choice Requires="p14">
      <p:transition spd="slow" p14:dur="2000" advTm="38464"/>
    </mc:Choice>
    <mc:Fallback xmlns="">
      <p:transition spd="slow" advTm="3846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liennummernplatzhalter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35D701-DEAB-493B-A618-B6299AE30C8E}" type="slidenum">
              <a:rPr kumimoji="0" lang="de-DE" sz="1200" b="0" i="0" u="none" strike="noStrike" kern="1200" cap="none" spc="0" normalizeH="0" baseline="0" noProof="0" smtClean="0">
                <a:ln>
                  <a:noFill/>
                </a:ln>
                <a:solidFill>
                  <a:prstClr val="black">
                    <a:tint val="75000"/>
                  </a:prstClr>
                </a:solidFill>
                <a:effectLst/>
                <a:uLnTx/>
                <a:uFillTx/>
                <a:latin typeface="Centaur" panose="020305040502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de-DE" sz="1200" b="0" i="0" u="none" strike="noStrike" kern="1200" cap="none" spc="0" normalizeH="0" baseline="0" noProof="0">
              <a:ln>
                <a:noFill/>
              </a:ln>
              <a:solidFill>
                <a:prstClr val="black">
                  <a:tint val="75000"/>
                </a:prstClr>
              </a:solidFill>
              <a:effectLst/>
              <a:uLnTx/>
              <a:uFillTx/>
              <a:latin typeface="Centaur" panose="02030504050205020304" pitchFamily="18" charset="0"/>
              <a:ea typeface="+mn-ea"/>
              <a:cs typeface="+mn-cs"/>
            </a:endParaRPr>
          </a:p>
        </p:txBody>
      </p:sp>
      <p:sp>
        <p:nvSpPr>
          <p:cNvPr id="12" name="Inhaltsplatzhalter 9"/>
          <p:cNvSpPr>
            <a:spLocks noGrp="1"/>
          </p:cNvSpPr>
          <p:nvPr>
            <p:ph idx="1"/>
          </p:nvPr>
        </p:nvSpPr>
        <p:spPr>
          <a:xfrm>
            <a:off x="461682" y="872109"/>
            <a:ext cx="10515600" cy="4964180"/>
          </a:xfrm>
        </p:spPr>
        <p:txBody>
          <a:bodyPr>
            <a:normAutofit fontScale="85000" lnSpcReduction="20000"/>
          </a:bodyPr>
          <a:lstStyle/>
          <a:p>
            <a:pPr marL="0" indent="0">
              <a:buNone/>
            </a:pPr>
            <a:r>
              <a:rPr lang="en-GB" sz="4400" dirty="0">
                <a:latin typeface="+mj-lt"/>
                <a:ea typeface="+mj-ea"/>
                <a:cs typeface="+mj-cs"/>
              </a:rPr>
              <a:t>What tools can we use?</a:t>
            </a:r>
          </a:p>
          <a:p>
            <a:pPr marL="223838" indent="0">
              <a:buNone/>
            </a:pPr>
            <a:endParaRPr lang="en-GB" sz="1500" dirty="0"/>
          </a:p>
          <a:p>
            <a:pPr marL="223838" indent="0">
              <a:buNone/>
            </a:pPr>
            <a:r>
              <a:rPr lang="en-GB" sz="3200" dirty="0"/>
              <a:t>Illustrations of the European levels of language proficiency: </a:t>
            </a:r>
            <a:r>
              <a:rPr lang="en-GB" sz="3200" dirty="0">
                <a:hlinkClick r:id="rId4"/>
              </a:rPr>
              <a:t>https://www.coe.int/en/web/common-european-framework-reference-languages/additional-material</a:t>
            </a:r>
            <a:endParaRPr lang="en-GB" sz="3200" dirty="0"/>
          </a:p>
          <a:p>
            <a:pPr marL="223838" indent="0">
              <a:buNone/>
            </a:pPr>
            <a:endParaRPr lang="en-GB" sz="3200" dirty="0"/>
          </a:p>
          <a:p>
            <a:pPr marL="223838" indent="0">
              <a:buNone/>
            </a:pPr>
            <a:r>
              <a:rPr lang="en-GB" sz="3200" i="1" dirty="0"/>
              <a:t>Manual for Language Test Development and Examining for Use with the CEFR</a:t>
            </a:r>
            <a:r>
              <a:rPr lang="en-GB" sz="3200" dirty="0"/>
              <a:t> (2011): </a:t>
            </a:r>
            <a:r>
              <a:rPr lang="en-GB" sz="3200" dirty="0">
                <a:hlinkClick r:id="rId5"/>
              </a:rPr>
              <a:t>https://rm.coe.int/CoERMPublicCommonSearchServices/DisplayDCTMContent?documentId=0900001680667a2b</a:t>
            </a:r>
            <a:r>
              <a:rPr lang="en-GB" sz="3200" dirty="0"/>
              <a:t> </a:t>
            </a:r>
          </a:p>
          <a:p>
            <a:pPr marL="223838" indent="0">
              <a:buNone/>
            </a:pPr>
            <a:endParaRPr lang="en-GB" sz="3200" dirty="0"/>
          </a:p>
          <a:p>
            <a:pPr marL="223838" indent="0">
              <a:buNone/>
            </a:pPr>
            <a:r>
              <a:rPr lang="en-GB" sz="3200" dirty="0"/>
              <a:t>Guidelines for Language for Specific Purposes Test Development (2018):</a:t>
            </a:r>
            <a:br>
              <a:rPr lang="en-GB" sz="3200" dirty="0"/>
            </a:br>
            <a:r>
              <a:rPr lang="en-GB" sz="3200" dirty="0">
                <a:hlinkClick r:id="rId6"/>
              </a:rPr>
              <a:t>https://www.alte.org/resources/Documents/6093%20LSP%20Supplement%20-%20WEB.pdf</a:t>
            </a:r>
            <a:r>
              <a:rPr lang="en-GB" sz="3200" dirty="0"/>
              <a:t> </a:t>
            </a:r>
          </a:p>
        </p:txBody>
      </p:sp>
      <p:grpSp>
        <p:nvGrpSpPr>
          <p:cNvPr id="2" name="Grupo 1">
            <a:extLst>
              <a:ext uri="{FF2B5EF4-FFF2-40B4-BE49-F238E27FC236}">
                <a16:creationId xmlns:a16="http://schemas.microsoft.com/office/drawing/2014/main" id="{9A6348F3-AFB8-7CAD-A774-472EE37B2419}"/>
              </a:ext>
            </a:extLst>
          </p:cNvPr>
          <p:cNvGrpSpPr/>
          <p:nvPr/>
        </p:nvGrpSpPr>
        <p:grpSpPr>
          <a:xfrm>
            <a:off x="-6624" y="291548"/>
            <a:ext cx="12198624" cy="72888"/>
            <a:chOff x="-6624" y="291548"/>
            <a:chExt cx="12198624" cy="72888"/>
          </a:xfrm>
        </p:grpSpPr>
        <p:cxnSp>
          <p:nvCxnSpPr>
            <p:cNvPr id="3" name="Conector recto 2">
              <a:extLst>
                <a:ext uri="{FF2B5EF4-FFF2-40B4-BE49-F238E27FC236}">
                  <a16:creationId xmlns:a16="http://schemas.microsoft.com/office/drawing/2014/main" id="{E6FA034C-75A4-6694-3878-75B52E64F234}"/>
                </a:ext>
              </a:extLst>
            </p:cNvPr>
            <p:cNvCxnSpPr/>
            <p:nvPr/>
          </p:nvCxnSpPr>
          <p:spPr>
            <a:xfrm>
              <a:off x="0" y="291548"/>
              <a:ext cx="12192000" cy="0"/>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4" name="Conector recto 3">
              <a:extLst>
                <a:ext uri="{FF2B5EF4-FFF2-40B4-BE49-F238E27FC236}">
                  <a16:creationId xmlns:a16="http://schemas.microsoft.com/office/drawing/2014/main" id="{7A6F114C-7B65-63A1-3AE2-8CF4649F9E65}"/>
                </a:ext>
              </a:extLst>
            </p:cNvPr>
            <p:cNvCxnSpPr/>
            <p:nvPr/>
          </p:nvCxnSpPr>
          <p:spPr>
            <a:xfrm>
              <a:off x="-6624" y="364436"/>
              <a:ext cx="12192000" cy="0"/>
            </a:xfrm>
            <a:prstGeom prst="line">
              <a:avLst/>
            </a:prstGeom>
            <a:ln w="34925"/>
          </p:spPr>
          <p:style>
            <a:lnRef idx="1">
              <a:schemeClr val="accent1"/>
            </a:lnRef>
            <a:fillRef idx="0">
              <a:schemeClr val="accent1"/>
            </a:fillRef>
            <a:effectRef idx="0">
              <a:schemeClr val="accent1"/>
            </a:effectRef>
            <a:fontRef idx="minor">
              <a:schemeClr val="tx1"/>
            </a:fontRef>
          </p:style>
        </p:cxnSp>
      </p:grpSp>
      <p:pic>
        <p:nvPicPr>
          <p:cNvPr id="13" name="Audio 12">
            <a:extLst>
              <a:ext uri="{FF2B5EF4-FFF2-40B4-BE49-F238E27FC236}">
                <a16:creationId xmlns:a16="http://schemas.microsoft.com/office/drawing/2014/main" id="{1F80E073-6EA3-ACAA-0FFD-673A4CA5F578}"/>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2068210385"/>
      </p:ext>
    </p:extLst>
  </p:cSld>
  <p:clrMapOvr>
    <a:masterClrMapping/>
  </p:clrMapOvr>
  <mc:AlternateContent xmlns:mc="http://schemas.openxmlformats.org/markup-compatibility/2006" xmlns:p14="http://schemas.microsoft.com/office/powerpoint/2010/main">
    <mc:Choice Requires="p14">
      <p:transition spd="slow" p14:dur="2000" advTm="17301"/>
    </mc:Choice>
    <mc:Fallback xmlns="">
      <p:transition spd="slow" advTm="1730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3"/>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liennummernplatzhalter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35D701-DEAB-493B-A618-B6299AE30C8E}" type="slidenum">
              <a:rPr kumimoji="0" lang="de-DE" sz="1200" b="0" i="0" u="none" strike="noStrike" kern="1200" cap="none" spc="0" normalizeH="0" baseline="0" noProof="0" smtClean="0">
                <a:ln>
                  <a:noFill/>
                </a:ln>
                <a:solidFill>
                  <a:prstClr val="black">
                    <a:tint val="75000"/>
                  </a:prstClr>
                </a:solidFill>
                <a:effectLst/>
                <a:uLnTx/>
                <a:uFillTx/>
                <a:latin typeface="Centaur" panose="020305040502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de-DE" sz="1200" b="0" i="0" u="none" strike="noStrike" kern="1200" cap="none" spc="0" normalizeH="0" baseline="0" noProof="0">
              <a:ln>
                <a:noFill/>
              </a:ln>
              <a:solidFill>
                <a:prstClr val="black">
                  <a:tint val="75000"/>
                </a:prstClr>
              </a:solidFill>
              <a:effectLst/>
              <a:uLnTx/>
              <a:uFillTx/>
              <a:latin typeface="Centaur" panose="02030504050205020304" pitchFamily="18" charset="0"/>
              <a:ea typeface="+mn-ea"/>
              <a:cs typeface="+mn-cs"/>
            </a:endParaRPr>
          </a:p>
        </p:txBody>
      </p:sp>
      <p:sp>
        <p:nvSpPr>
          <p:cNvPr id="12" name="Inhaltsplatzhalter 9"/>
          <p:cNvSpPr>
            <a:spLocks noGrp="1"/>
          </p:cNvSpPr>
          <p:nvPr>
            <p:ph idx="1"/>
          </p:nvPr>
        </p:nvSpPr>
        <p:spPr>
          <a:xfrm>
            <a:off x="407895" y="480900"/>
            <a:ext cx="10009093" cy="688742"/>
          </a:xfrm>
        </p:spPr>
        <p:txBody>
          <a:bodyPr>
            <a:normAutofit fontScale="55000" lnSpcReduction="20000"/>
          </a:bodyPr>
          <a:lstStyle/>
          <a:p>
            <a:pPr marL="0" indent="0">
              <a:buNone/>
            </a:pPr>
            <a:r>
              <a:rPr lang="en-GB" sz="4400" i="1" dirty="0"/>
              <a:t>Relating Language Examinations to the Common European Framework of Reference for Languages. A Manual</a:t>
            </a:r>
            <a:r>
              <a:rPr lang="en-GB" sz="4400" dirty="0"/>
              <a:t>: Scales</a:t>
            </a:r>
          </a:p>
          <a:p>
            <a:pPr marL="223838" indent="0">
              <a:buNone/>
            </a:pPr>
            <a:endParaRPr lang="en-GB" sz="3200" dirty="0"/>
          </a:p>
        </p:txBody>
      </p:sp>
      <p:pic>
        <p:nvPicPr>
          <p:cNvPr id="5" name="Grafik 4">
            <a:extLst>
              <a:ext uri="{FF2B5EF4-FFF2-40B4-BE49-F238E27FC236}">
                <a16:creationId xmlns:a16="http://schemas.microsoft.com/office/drawing/2014/main" id="{D58E8353-A382-46B0-821F-066CD339DDD9}"/>
              </a:ext>
            </a:extLst>
          </p:cNvPr>
          <p:cNvPicPr>
            <a:picLocks noChangeAspect="1"/>
          </p:cNvPicPr>
          <p:nvPr/>
        </p:nvPicPr>
        <p:blipFill>
          <a:blip r:embed="rId4"/>
          <a:stretch>
            <a:fillRect/>
          </a:stretch>
        </p:blipFill>
        <p:spPr>
          <a:xfrm>
            <a:off x="2601779" y="1169642"/>
            <a:ext cx="6032699" cy="4782923"/>
          </a:xfrm>
          <a:prstGeom prst="rect">
            <a:avLst/>
          </a:prstGeom>
        </p:spPr>
      </p:pic>
      <p:pic>
        <p:nvPicPr>
          <p:cNvPr id="11" name="Audio 10">
            <a:extLst>
              <a:ext uri="{FF2B5EF4-FFF2-40B4-BE49-F238E27FC236}">
                <a16:creationId xmlns:a16="http://schemas.microsoft.com/office/drawing/2014/main" id="{2AEDDE01-CF5F-BF0D-34B4-8989BE42F7F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4018322552"/>
      </p:ext>
    </p:extLst>
  </p:cSld>
  <p:clrMapOvr>
    <a:masterClrMapping/>
  </p:clrMapOvr>
  <mc:AlternateContent xmlns:mc="http://schemas.openxmlformats.org/markup-compatibility/2006" xmlns:p14="http://schemas.microsoft.com/office/powerpoint/2010/main">
    <mc:Choice Requires="p14">
      <p:transition spd="slow" p14:dur="2000" advTm="15936"/>
    </mc:Choice>
    <mc:Fallback xmlns="">
      <p:transition spd="slow" advTm="1593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1"/>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liennummernplatzhalter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35D701-DEAB-493B-A618-B6299AE30C8E}" type="slidenum">
              <a:rPr kumimoji="0" lang="de-DE" sz="1200" b="0" i="0" u="none" strike="noStrike" kern="1200" cap="none" spc="0" normalizeH="0" baseline="0" noProof="0" smtClean="0">
                <a:ln>
                  <a:noFill/>
                </a:ln>
                <a:solidFill>
                  <a:prstClr val="black">
                    <a:tint val="75000"/>
                  </a:prstClr>
                </a:solidFill>
                <a:effectLst/>
                <a:uLnTx/>
                <a:uFillTx/>
                <a:latin typeface="Centaur" panose="020305040502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de-DE" sz="1200" b="0" i="0" u="none" strike="noStrike" kern="1200" cap="none" spc="0" normalizeH="0" baseline="0" noProof="0">
              <a:ln>
                <a:noFill/>
              </a:ln>
              <a:solidFill>
                <a:prstClr val="black">
                  <a:tint val="75000"/>
                </a:prstClr>
              </a:solidFill>
              <a:effectLst/>
              <a:uLnTx/>
              <a:uFillTx/>
              <a:latin typeface="Centaur" panose="02030504050205020304" pitchFamily="18" charset="0"/>
              <a:ea typeface="+mn-ea"/>
              <a:cs typeface="+mn-cs"/>
            </a:endParaRPr>
          </a:p>
        </p:txBody>
      </p:sp>
      <p:sp>
        <p:nvSpPr>
          <p:cNvPr id="12" name="Inhaltsplatzhalter 9"/>
          <p:cNvSpPr>
            <a:spLocks noGrp="1"/>
          </p:cNvSpPr>
          <p:nvPr>
            <p:ph idx="1"/>
          </p:nvPr>
        </p:nvSpPr>
        <p:spPr>
          <a:xfrm>
            <a:off x="182386" y="616311"/>
            <a:ext cx="10627436" cy="718216"/>
          </a:xfrm>
        </p:spPr>
        <p:txBody>
          <a:bodyPr>
            <a:normAutofit fontScale="62500" lnSpcReduction="20000"/>
          </a:bodyPr>
          <a:lstStyle/>
          <a:p>
            <a:pPr marL="0" indent="0">
              <a:buNone/>
            </a:pPr>
            <a:r>
              <a:rPr lang="en-GB" sz="4400" i="1" dirty="0"/>
              <a:t>Relating Language Examinations to the Common European Framework of Reference for Languages. A Manual: </a:t>
            </a:r>
            <a:r>
              <a:rPr lang="en-GB" sz="4400" dirty="0"/>
              <a:t>Speaking</a:t>
            </a:r>
          </a:p>
          <a:p>
            <a:pPr marL="223838" indent="0">
              <a:buNone/>
            </a:pPr>
            <a:endParaRPr lang="en-GB" sz="3200" dirty="0"/>
          </a:p>
        </p:txBody>
      </p:sp>
      <p:grpSp>
        <p:nvGrpSpPr>
          <p:cNvPr id="2" name="Grupo 1">
            <a:extLst>
              <a:ext uri="{FF2B5EF4-FFF2-40B4-BE49-F238E27FC236}">
                <a16:creationId xmlns:a16="http://schemas.microsoft.com/office/drawing/2014/main" id="{9A6348F3-AFB8-7CAD-A774-472EE37B2419}"/>
              </a:ext>
            </a:extLst>
          </p:cNvPr>
          <p:cNvGrpSpPr/>
          <p:nvPr/>
        </p:nvGrpSpPr>
        <p:grpSpPr>
          <a:xfrm>
            <a:off x="-6624" y="291548"/>
            <a:ext cx="12198624" cy="72888"/>
            <a:chOff x="-6624" y="291548"/>
            <a:chExt cx="12198624" cy="72888"/>
          </a:xfrm>
        </p:grpSpPr>
        <p:cxnSp>
          <p:nvCxnSpPr>
            <p:cNvPr id="3" name="Conector recto 2">
              <a:extLst>
                <a:ext uri="{FF2B5EF4-FFF2-40B4-BE49-F238E27FC236}">
                  <a16:creationId xmlns:a16="http://schemas.microsoft.com/office/drawing/2014/main" id="{E6FA034C-75A4-6694-3878-75B52E64F234}"/>
                </a:ext>
              </a:extLst>
            </p:cNvPr>
            <p:cNvCxnSpPr/>
            <p:nvPr/>
          </p:nvCxnSpPr>
          <p:spPr>
            <a:xfrm>
              <a:off x="0" y="291548"/>
              <a:ext cx="12192000" cy="0"/>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4" name="Conector recto 3">
              <a:extLst>
                <a:ext uri="{FF2B5EF4-FFF2-40B4-BE49-F238E27FC236}">
                  <a16:creationId xmlns:a16="http://schemas.microsoft.com/office/drawing/2014/main" id="{7A6F114C-7B65-63A1-3AE2-8CF4649F9E65}"/>
                </a:ext>
              </a:extLst>
            </p:cNvPr>
            <p:cNvCxnSpPr/>
            <p:nvPr/>
          </p:nvCxnSpPr>
          <p:spPr>
            <a:xfrm>
              <a:off x="-6624" y="364436"/>
              <a:ext cx="12192000" cy="0"/>
            </a:xfrm>
            <a:prstGeom prst="line">
              <a:avLst/>
            </a:prstGeom>
            <a:ln w="34925"/>
          </p:spPr>
          <p:style>
            <a:lnRef idx="1">
              <a:schemeClr val="accent1"/>
            </a:lnRef>
            <a:fillRef idx="0">
              <a:schemeClr val="accent1"/>
            </a:fillRef>
            <a:effectRef idx="0">
              <a:schemeClr val="accent1"/>
            </a:effectRef>
            <a:fontRef idx="minor">
              <a:schemeClr val="tx1"/>
            </a:fontRef>
          </p:style>
        </p:cxnSp>
      </p:grpSp>
      <p:pic>
        <p:nvPicPr>
          <p:cNvPr id="5" name="Grafik 4">
            <a:extLst>
              <a:ext uri="{FF2B5EF4-FFF2-40B4-BE49-F238E27FC236}">
                <a16:creationId xmlns:a16="http://schemas.microsoft.com/office/drawing/2014/main" id="{C7648758-7A3A-43BB-BF2F-0517121AB63F}"/>
              </a:ext>
            </a:extLst>
          </p:cNvPr>
          <p:cNvPicPr>
            <a:picLocks noChangeAspect="1"/>
          </p:cNvPicPr>
          <p:nvPr/>
        </p:nvPicPr>
        <p:blipFill>
          <a:blip r:embed="rId5"/>
          <a:stretch>
            <a:fillRect/>
          </a:stretch>
        </p:blipFill>
        <p:spPr>
          <a:xfrm>
            <a:off x="923432" y="1613040"/>
            <a:ext cx="8310215" cy="4269541"/>
          </a:xfrm>
          <a:prstGeom prst="rect">
            <a:avLst/>
          </a:prstGeom>
        </p:spPr>
      </p:pic>
      <p:sp>
        <p:nvSpPr>
          <p:cNvPr id="9" name="Ellipse 8">
            <a:extLst>
              <a:ext uri="{FF2B5EF4-FFF2-40B4-BE49-F238E27FC236}">
                <a16:creationId xmlns:a16="http://schemas.microsoft.com/office/drawing/2014/main" id="{C23E6AA4-6156-4107-8A58-806A54D61D0F}"/>
              </a:ext>
            </a:extLst>
          </p:cNvPr>
          <p:cNvSpPr/>
          <p:nvPr/>
        </p:nvSpPr>
        <p:spPr>
          <a:xfrm>
            <a:off x="923431" y="3263153"/>
            <a:ext cx="8435721" cy="123547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9" name="Audio 18">
            <a:extLst>
              <a:ext uri="{FF2B5EF4-FFF2-40B4-BE49-F238E27FC236}">
                <a16:creationId xmlns:a16="http://schemas.microsoft.com/office/drawing/2014/main" id="{A6C730B1-EE6E-4812-3111-B8A6672EA267}"/>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163300" y="5829300"/>
            <a:ext cx="812800" cy="812800"/>
          </a:xfrm>
          <a:prstGeom prst="rect">
            <a:avLst/>
          </a:prstGeom>
        </p:spPr>
      </p:pic>
    </p:spTree>
    <p:custDataLst>
      <p:tags r:id="rId1"/>
    </p:custDataLst>
    <p:extLst>
      <p:ext uri="{BB962C8B-B14F-4D97-AF65-F5344CB8AC3E}">
        <p14:creationId xmlns:p14="http://schemas.microsoft.com/office/powerpoint/2010/main" val="2387918325"/>
      </p:ext>
    </p:extLst>
  </p:cSld>
  <p:clrMapOvr>
    <a:masterClrMapping/>
  </p:clrMapOvr>
  <mc:AlternateContent xmlns:mc="http://schemas.openxmlformats.org/markup-compatibility/2006" xmlns:p14="http://schemas.microsoft.com/office/powerpoint/2010/main">
    <mc:Choice Requires="p14">
      <p:transition spd="slow" p14:dur="2000" advTm="18346"/>
    </mc:Choice>
    <mc:Fallback xmlns="">
      <p:transition spd="slow" advTm="1834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8346" fill="hold"/>
                                        <p:tgtEl>
                                          <p:spTgt spid="19"/>
                                        </p:tgtEl>
                                      </p:cBhvr>
                                    </p:cmd>
                                  </p:childTnLst>
                                </p:cTn>
                              </p:par>
                            </p:childTnLst>
                          </p:cTn>
                        </p:par>
                        <p:par>
                          <p:cTn id="7" fill="hold">
                            <p:stCondLst>
                              <p:cond delay="18346"/>
                            </p:stCondLst>
                            <p:childTnLst>
                              <p:par>
                                <p:cTn id="8" presetID="1" presetClass="mediacall" presetSubtype="0" fill="hold" nodeType="afterEffect">
                                  <p:stCondLst>
                                    <p:cond delay="0"/>
                                  </p:stCondLst>
                                  <p:childTnLst>
                                    <p:cmd type="call" cmd="playFrom(0.0)">
                                      <p:cBhvr>
                                        <p:cTn id="9" dur="18346" fill="hold"/>
                                        <p:tgtEl>
                                          <p:spTgt spid="19"/>
                                        </p:tgtEl>
                                      </p:cBhvr>
                                    </p:cmd>
                                  </p:childTnLst>
                                </p:cTn>
                              </p:par>
                            </p:childTnLst>
                          </p:cTn>
                        </p:par>
                        <p:par>
                          <p:cTn id="10" fill="hold">
                            <p:stCondLst>
                              <p:cond delay="36692"/>
                            </p:stCondLst>
                            <p:childTnLst>
                              <p:par>
                                <p:cTn id="11" presetID="1" presetClass="mediacall" presetSubtype="0" fill="hold" nodeType="afterEffect">
                                  <p:stCondLst>
                                    <p:cond delay="0"/>
                                  </p:stCondLst>
                                  <p:childTnLst>
                                    <p:cmd type="call" cmd="playFrom(0.0)">
                                      <p:cBhvr>
                                        <p:cTn id="12" dur="18346" fill="hold"/>
                                        <p:tgtEl>
                                          <p:spTgt spid="19"/>
                                        </p:tgtEl>
                                      </p:cBhvr>
                                    </p:cmd>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7" fill="hold" display="0">
                  <p:stCondLst>
                    <p:cond delay="indefinite"/>
                  </p:stCondLst>
                  <p:endCondLst>
                    <p:cond evt="onStopAudio" delay="0">
                      <p:tgtEl>
                        <p:sldTgt/>
                      </p:tgtEl>
                    </p:cond>
                  </p:endCondLst>
                </p:cTn>
                <p:tgtEl>
                  <p:spTgt spid="19"/>
                </p:tgtEl>
              </p:cMediaNode>
            </p:audio>
          </p:childTnLst>
        </p:cTn>
      </p:par>
    </p:tnLst>
    <p:bldLst>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liennummernplatzhalter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35D701-DEAB-493B-A618-B6299AE30C8E}" type="slidenum">
              <a:rPr kumimoji="0" lang="de-DE" sz="1200" b="0" i="0" u="none" strike="noStrike" kern="1200" cap="none" spc="0" normalizeH="0" baseline="0" noProof="0" smtClean="0">
                <a:ln>
                  <a:noFill/>
                </a:ln>
                <a:solidFill>
                  <a:prstClr val="black">
                    <a:tint val="75000"/>
                  </a:prstClr>
                </a:solidFill>
                <a:effectLst/>
                <a:uLnTx/>
                <a:uFillTx/>
                <a:latin typeface="Centaur" panose="020305040502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de-DE" sz="1200" b="0" i="0" u="none" strike="noStrike" kern="1200" cap="none" spc="0" normalizeH="0" baseline="0" noProof="0">
              <a:ln>
                <a:noFill/>
              </a:ln>
              <a:solidFill>
                <a:prstClr val="black">
                  <a:tint val="75000"/>
                </a:prstClr>
              </a:solidFill>
              <a:effectLst/>
              <a:uLnTx/>
              <a:uFillTx/>
              <a:latin typeface="Centaur" panose="02030504050205020304" pitchFamily="18" charset="0"/>
              <a:ea typeface="+mn-ea"/>
              <a:cs typeface="+mn-cs"/>
            </a:endParaRPr>
          </a:p>
        </p:txBody>
      </p:sp>
      <p:sp>
        <p:nvSpPr>
          <p:cNvPr id="12" name="Inhaltsplatzhalter 9"/>
          <p:cNvSpPr>
            <a:spLocks noGrp="1"/>
          </p:cNvSpPr>
          <p:nvPr>
            <p:ph idx="1"/>
          </p:nvPr>
        </p:nvSpPr>
        <p:spPr>
          <a:xfrm>
            <a:off x="119740" y="480000"/>
            <a:ext cx="10515600" cy="1078353"/>
          </a:xfrm>
        </p:spPr>
        <p:txBody>
          <a:bodyPr>
            <a:normAutofit/>
          </a:bodyPr>
          <a:lstStyle/>
          <a:p>
            <a:pPr marL="0" indent="0">
              <a:buNone/>
            </a:pPr>
            <a:r>
              <a:rPr lang="en-GB" i="1" dirty="0"/>
              <a:t>Relating Language Examinations to the Common European Framework of Reference for Languages. A Manual</a:t>
            </a:r>
            <a:r>
              <a:rPr lang="en-GB" dirty="0"/>
              <a:t>: Writing</a:t>
            </a:r>
          </a:p>
        </p:txBody>
      </p:sp>
      <p:grpSp>
        <p:nvGrpSpPr>
          <p:cNvPr id="2" name="Grupo 1">
            <a:extLst>
              <a:ext uri="{FF2B5EF4-FFF2-40B4-BE49-F238E27FC236}">
                <a16:creationId xmlns:a16="http://schemas.microsoft.com/office/drawing/2014/main" id="{9A6348F3-AFB8-7CAD-A774-472EE37B2419}"/>
              </a:ext>
            </a:extLst>
          </p:cNvPr>
          <p:cNvGrpSpPr/>
          <p:nvPr/>
        </p:nvGrpSpPr>
        <p:grpSpPr>
          <a:xfrm>
            <a:off x="-6624" y="291548"/>
            <a:ext cx="12198624" cy="72888"/>
            <a:chOff x="-6624" y="291548"/>
            <a:chExt cx="12198624" cy="72888"/>
          </a:xfrm>
        </p:grpSpPr>
        <p:cxnSp>
          <p:nvCxnSpPr>
            <p:cNvPr id="3" name="Conector recto 2">
              <a:extLst>
                <a:ext uri="{FF2B5EF4-FFF2-40B4-BE49-F238E27FC236}">
                  <a16:creationId xmlns:a16="http://schemas.microsoft.com/office/drawing/2014/main" id="{E6FA034C-75A4-6694-3878-75B52E64F234}"/>
                </a:ext>
              </a:extLst>
            </p:cNvPr>
            <p:cNvCxnSpPr/>
            <p:nvPr/>
          </p:nvCxnSpPr>
          <p:spPr>
            <a:xfrm>
              <a:off x="0" y="291548"/>
              <a:ext cx="12192000" cy="0"/>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4" name="Conector recto 3">
              <a:extLst>
                <a:ext uri="{FF2B5EF4-FFF2-40B4-BE49-F238E27FC236}">
                  <a16:creationId xmlns:a16="http://schemas.microsoft.com/office/drawing/2014/main" id="{7A6F114C-7B65-63A1-3AE2-8CF4649F9E65}"/>
                </a:ext>
              </a:extLst>
            </p:cNvPr>
            <p:cNvCxnSpPr/>
            <p:nvPr/>
          </p:nvCxnSpPr>
          <p:spPr>
            <a:xfrm>
              <a:off x="-6624" y="364436"/>
              <a:ext cx="12192000" cy="0"/>
            </a:xfrm>
            <a:prstGeom prst="line">
              <a:avLst/>
            </a:prstGeom>
            <a:ln w="34925"/>
          </p:spPr>
          <p:style>
            <a:lnRef idx="1">
              <a:schemeClr val="accent1"/>
            </a:lnRef>
            <a:fillRef idx="0">
              <a:schemeClr val="accent1"/>
            </a:fillRef>
            <a:effectRef idx="0">
              <a:schemeClr val="accent1"/>
            </a:effectRef>
            <a:fontRef idx="minor">
              <a:schemeClr val="tx1"/>
            </a:fontRef>
          </p:style>
        </p:cxnSp>
      </p:grpSp>
      <p:pic>
        <p:nvPicPr>
          <p:cNvPr id="5" name="Grafik 4">
            <a:extLst>
              <a:ext uri="{FF2B5EF4-FFF2-40B4-BE49-F238E27FC236}">
                <a16:creationId xmlns:a16="http://schemas.microsoft.com/office/drawing/2014/main" id="{21A36C49-EAE0-4609-A604-A736EC0C38CC}"/>
              </a:ext>
            </a:extLst>
          </p:cNvPr>
          <p:cNvPicPr>
            <a:picLocks noChangeAspect="1"/>
          </p:cNvPicPr>
          <p:nvPr/>
        </p:nvPicPr>
        <p:blipFill>
          <a:blip r:embed="rId5"/>
          <a:stretch>
            <a:fillRect/>
          </a:stretch>
        </p:blipFill>
        <p:spPr>
          <a:xfrm>
            <a:off x="1700726" y="1541336"/>
            <a:ext cx="7353628" cy="4297487"/>
          </a:xfrm>
          <a:prstGeom prst="rect">
            <a:avLst/>
          </a:prstGeom>
        </p:spPr>
      </p:pic>
      <p:sp>
        <p:nvSpPr>
          <p:cNvPr id="6" name="Ellipse 5">
            <a:extLst>
              <a:ext uri="{FF2B5EF4-FFF2-40B4-BE49-F238E27FC236}">
                <a16:creationId xmlns:a16="http://schemas.microsoft.com/office/drawing/2014/main" id="{B9E2C8ED-22E4-4101-A675-2022E8AFCC5E}"/>
              </a:ext>
            </a:extLst>
          </p:cNvPr>
          <p:cNvSpPr/>
          <p:nvPr/>
        </p:nvSpPr>
        <p:spPr>
          <a:xfrm>
            <a:off x="1165412" y="3267186"/>
            <a:ext cx="8606117" cy="151996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6" name="Audio 25">
            <a:extLst>
              <a:ext uri="{FF2B5EF4-FFF2-40B4-BE49-F238E27FC236}">
                <a16:creationId xmlns:a16="http://schemas.microsoft.com/office/drawing/2014/main" id="{A75C5129-EF3D-3BD8-6429-6B9A109B8060}"/>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163300" y="5829300"/>
            <a:ext cx="812800" cy="812800"/>
          </a:xfrm>
          <a:prstGeom prst="rect">
            <a:avLst/>
          </a:prstGeom>
        </p:spPr>
      </p:pic>
    </p:spTree>
    <p:custDataLst>
      <p:tags r:id="rId1"/>
    </p:custDataLst>
    <p:extLst>
      <p:ext uri="{BB962C8B-B14F-4D97-AF65-F5344CB8AC3E}">
        <p14:creationId xmlns:p14="http://schemas.microsoft.com/office/powerpoint/2010/main" val="1823209012"/>
      </p:ext>
    </p:extLst>
  </p:cSld>
  <p:clrMapOvr>
    <a:masterClrMapping/>
  </p:clrMapOvr>
  <mc:AlternateContent xmlns:mc="http://schemas.openxmlformats.org/markup-compatibility/2006" xmlns:p14="http://schemas.microsoft.com/office/powerpoint/2010/main">
    <mc:Choice Requires="p14">
      <p:transition spd="slow" p14:dur="2000" advTm="14826"/>
    </mc:Choice>
    <mc:Fallback xmlns="">
      <p:transition spd="slow" advTm="1482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6"/>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26"/>
                </p:tgtEl>
              </p:cMediaNode>
            </p:audio>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04A272-EE1F-E927-D4D4-A565F381D7F9}"/>
              </a:ext>
            </a:extLst>
          </p:cNvPr>
          <p:cNvSpPr>
            <a:spLocks noGrp="1"/>
          </p:cNvSpPr>
          <p:nvPr>
            <p:ph type="title"/>
          </p:nvPr>
        </p:nvSpPr>
        <p:spPr/>
        <p:txBody>
          <a:bodyPr/>
          <a:lstStyle/>
          <a:p>
            <a:r>
              <a:rPr lang="en-GB" dirty="0"/>
              <a:t>Using the Comp. Vol. to inform our scale</a:t>
            </a:r>
          </a:p>
        </p:txBody>
      </p:sp>
      <p:sp>
        <p:nvSpPr>
          <p:cNvPr id="3" name="Marcador de contenido 2">
            <a:extLst>
              <a:ext uri="{FF2B5EF4-FFF2-40B4-BE49-F238E27FC236}">
                <a16:creationId xmlns:a16="http://schemas.microsoft.com/office/drawing/2014/main" id="{DFA0F19A-AAF8-CDE1-F7C3-6FF35CF7E2F0}"/>
              </a:ext>
            </a:extLst>
          </p:cNvPr>
          <p:cNvSpPr>
            <a:spLocks noGrp="1"/>
          </p:cNvSpPr>
          <p:nvPr>
            <p:ph idx="1"/>
          </p:nvPr>
        </p:nvSpPr>
        <p:spPr>
          <a:xfrm>
            <a:off x="490654" y="1825625"/>
            <a:ext cx="6031170" cy="4051068"/>
          </a:xfrm>
        </p:spPr>
        <p:txBody>
          <a:bodyPr/>
          <a:lstStyle/>
          <a:p>
            <a:pPr marL="0" indent="0">
              <a:buNone/>
            </a:pPr>
            <a:endParaRPr lang="en-GB" dirty="0"/>
          </a:p>
          <a:p>
            <a:pPr marL="514350" indent="-514350">
              <a:buAutoNum type="arabicPeriod"/>
            </a:pPr>
            <a:r>
              <a:rPr lang="en-GB" dirty="0"/>
              <a:t>Decide on the type of scale.</a:t>
            </a:r>
          </a:p>
          <a:p>
            <a:pPr marL="514350" indent="-514350">
              <a:buAutoNum type="arabicPeriod"/>
            </a:pPr>
            <a:endParaRPr lang="en-GB" dirty="0"/>
          </a:p>
          <a:p>
            <a:pPr marL="514350" indent="-514350">
              <a:buAutoNum type="arabicPeriod"/>
            </a:pPr>
            <a:r>
              <a:rPr lang="en-GB" dirty="0"/>
              <a:t>Decide on the different criteria: looking at our learning objectives, our syllabus (teaching) and our assessment goals.</a:t>
            </a:r>
          </a:p>
          <a:p>
            <a:pPr marL="0" indent="0">
              <a:buNone/>
            </a:pPr>
            <a:endParaRPr lang="en-GB" dirty="0"/>
          </a:p>
        </p:txBody>
      </p:sp>
      <p:pic>
        <p:nvPicPr>
          <p:cNvPr id="1026" name="Picture 2">
            <a:extLst>
              <a:ext uri="{FF2B5EF4-FFF2-40B4-BE49-F238E27FC236}">
                <a16:creationId xmlns:a16="http://schemas.microsoft.com/office/drawing/2014/main" id="{AA35D7FC-B6DE-8A9C-F602-CC0C187FF0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61629" y="2018179"/>
            <a:ext cx="4355823" cy="3132044"/>
          </a:xfrm>
          <a:prstGeom prst="rect">
            <a:avLst/>
          </a:prstGeom>
          <a:noFill/>
          <a:extLst>
            <a:ext uri="{909E8E84-426E-40DD-AFC4-6F175D3DCCD1}">
              <a14:hiddenFill xmlns:a14="http://schemas.microsoft.com/office/drawing/2010/main">
                <a:solidFill>
                  <a:srgbClr val="FFFFFF"/>
                </a:solidFill>
              </a14:hiddenFill>
            </a:ext>
          </a:extLst>
        </p:spPr>
      </p:pic>
      <p:pic>
        <p:nvPicPr>
          <p:cNvPr id="5" name="Audio 4">
            <a:hlinkClick r:id="" action="ppaction://media"/>
            <a:extLst>
              <a:ext uri="{FF2B5EF4-FFF2-40B4-BE49-F238E27FC236}">
                <a16:creationId xmlns:a16="http://schemas.microsoft.com/office/drawing/2014/main" id="{226EDE11-731D-2AFD-2D52-00C1C5AC921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1458500574"/>
      </p:ext>
    </p:extLst>
  </p:cSld>
  <p:clrMapOvr>
    <a:masterClrMapping/>
  </p:clrMapOvr>
  <mc:AlternateContent xmlns:mc="http://schemas.openxmlformats.org/markup-compatibility/2006" xmlns:p14="http://schemas.microsoft.com/office/powerpoint/2010/main">
    <mc:Choice Requires="p14">
      <p:transition spd="slow" p14:dur="2000" advTm="44597"/>
    </mc:Choice>
    <mc:Fallback xmlns="">
      <p:transition spd="slow" advTm="4459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par>
                          <p:cTn id="7" fill="hold">
                            <p:stCondLst>
                              <p:cond delay="1"/>
                            </p:stCondLst>
                            <p:childTnLst>
                              <p:par>
                                <p:cTn id="8" presetID="1" presetClass="mediacall" presetSubtype="0" fill="hold" nodeType="afterEffect">
                                  <p:stCondLst>
                                    <p:cond delay="0"/>
                                  </p:stCondLst>
                                  <p:childTnLst>
                                    <p:cmd type="call" cmd="playFrom(0.0)">
                                      <p:cBhvr>
                                        <p:cTn id="9"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0" fill="hold" display="0">
                  <p:stCondLst>
                    <p:cond delay="indefinite"/>
                  </p:stCondLst>
                  <p:endCondLst>
                    <p:cond evt="onStopAudio" delay="0">
                      <p:tgtEl>
                        <p:sldTgt/>
                      </p:tgtEl>
                    </p:cond>
                  </p:endCondLst>
                </p:cTn>
                <p:tgtEl>
                  <p:spTgt spid="5"/>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B95B5C-AB2A-58F3-58A3-FB3C3DD61591}"/>
              </a:ext>
            </a:extLst>
          </p:cNvPr>
          <p:cNvSpPr>
            <a:spLocks noGrp="1"/>
          </p:cNvSpPr>
          <p:nvPr>
            <p:ph type="title"/>
          </p:nvPr>
        </p:nvSpPr>
        <p:spPr>
          <a:xfrm>
            <a:off x="315842" y="600913"/>
            <a:ext cx="10414911" cy="1325563"/>
          </a:xfrm>
        </p:spPr>
        <p:txBody>
          <a:bodyPr>
            <a:normAutofit fontScale="90000"/>
          </a:bodyPr>
          <a:lstStyle/>
          <a:p>
            <a:r>
              <a:rPr lang="en-GB" dirty="0"/>
              <a:t>Our example: Rating scale for an English for Tourism course - analytic scale for reading into writing activities</a:t>
            </a:r>
            <a:br>
              <a:rPr lang="en-GB" dirty="0"/>
            </a:br>
            <a:endParaRPr lang="en-GB" dirty="0"/>
          </a:p>
        </p:txBody>
      </p:sp>
      <p:sp>
        <p:nvSpPr>
          <p:cNvPr id="3" name="Marcador de contenido 2">
            <a:extLst>
              <a:ext uri="{FF2B5EF4-FFF2-40B4-BE49-F238E27FC236}">
                <a16:creationId xmlns:a16="http://schemas.microsoft.com/office/drawing/2014/main" id="{2BB51A2F-589B-A9B5-58DE-3CCE3F9B5202}"/>
              </a:ext>
            </a:extLst>
          </p:cNvPr>
          <p:cNvSpPr>
            <a:spLocks noGrp="1"/>
          </p:cNvSpPr>
          <p:nvPr>
            <p:ph idx="1"/>
          </p:nvPr>
        </p:nvSpPr>
        <p:spPr>
          <a:xfrm>
            <a:off x="315842" y="1637366"/>
            <a:ext cx="11218126" cy="4051068"/>
          </a:xfrm>
        </p:spPr>
        <p:txBody>
          <a:bodyPr>
            <a:normAutofit fontScale="92500"/>
          </a:bodyPr>
          <a:lstStyle/>
          <a:p>
            <a:pPr marL="0" indent="0">
              <a:buNone/>
            </a:pPr>
            <a:endParaRPr lang="en-GB" dirty="0"/>
          </a:p>
          <a:p>
            <a:pPr marL="0" indent="0">
              <a:buNone/>
            </a:pPr>
            <a:r>
              <a:rPr lang="en-GB" sz="3600" b="1" dirty="0">
                <a:solidFill>
                  <a:schemeClr val="bg2">
                    <a:lumMod val="75000"/>
                  </a:schemeClr>
                </a:solidFill>
              </a:rPr>
              <a:t>Objectives</a:t>
            </a:r>
          </a:p>
          <a:p>
            <a:pPr marL="0" indent="0">
              <a:buNone/>
            </a:pPr>
            <a:r>
              <a:rPr lang="en-GB" b="1" dirty="0"/>
              <a:t>General objectives: </a:t>
            </a:r>
            <a:r>
              <a:rPr lang="en-GB" dirty="0"/>
              <a:t>train people that will work in the tourism industry and should be able to communicate in English with an audience of diverse linguistic background, able to deal with problems and facilitate communication (B2 CEFR).</a:t>
            </a:r>
          </a:p>
          <a:p>
            <a:pPr marL="0" indent="0">
              <a:buNone/>
            </a:pPr>
            <a:endParaRPr lang="en-GB" dirty="0"/>
          </a:p>
          <a:p>
            <a:pPr marL="0" indent="0">
              <a:buNone/>
            </a:pPr>
            <a:r>
              <a:rPr lang="en-GB" b="1" dirty="0"/>
              <a:t>Objectives for reading into writing: </a:t>
            </a:r>
            <a:r>
              <a:rPr lang="en-GB" dirty="0"/>
              <a:t>able to read information in English and transmit it in writing, facilitating the language for an audience of diverse linguistic background.</a:t>
            </a:r>
          </a:p>
          <a:p>
            <a:pPr marL="0" indent="0">
              <a:buNone/>
            </a:pPr>
            <a:endParaRPr lang="en-GB" dirty="0"/>
          </a:p>
        </p:txBody>
      </p:sp>
      <p:pic>
        <p:nvPicPr>
          <p:cNvPr id="4" name="Audio 3">
            <a:hlinkClick r:id="" action="ppaction://media"/>
            <a:extLst>
              <a:ext uri="{FF2B5EF4-FFF2-40B4-BE49-F238E27FC236}">
                <a16:creationId xmlns:a16="http://schemas.microsoft.com/office/drawing/2014/main" id="{C776BEED-CEA9-05D8-3504-F22EAC0C1EA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2015500547"/>
      </p:ext>
    </p:extLst>
  </p:cSld>
  <p:clrMapOvr>
    <a:masterClrMapping/>
  </p:clrMapOvr>
  <mc:AlternateContent xmlns:mc="http://schemas.openxmlformats.org/markup-compatibility/2006" xmlns:p14="http://schemas.microsoft.com/office/powerpoint/2010/main">
    <mc:Choice Requires="p14">
      <p:transition spd="slow" p14:dur="2000" advTm="45568"/>
    </mc:Choice>
    <mc:Fallback xmlns="">
      <p:transition spd="slow" advTm="4556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par>
                          <p:cTn id="7" fill="hold">
                            <p:stCondLst>
                              <p:cond delay="1"/>
                            </p:stCondLst>
                            <p:childTnLst>
                              <p:par>
                                <p:cTn id="8" presetID="1" presetClass="mediacall" presetSubtype="0" fill="hold" nodeType="afterEffect">
                                  <p:stCondLst>
                                    <p:cond delay="0"/>
                                  </p:stCondLst>
                                  <p:childTnLst>
                                    <p:cmd type="call" cmd="playFrom(0.0)">
                                      <p:cBhvr>
                                        <p:cTn id="9"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0" fill="hold" display="0">
                  <p:stCondLst>
                    <p:cond delay="indefinite"/>
                  </p:stCondLst>
                  <p:endCondLst>
                    <p:cond evt="onStopAudio" delay="0">
                      <p:tgtEl>
                        <p:sldTgt/>
                      </p:tgtEl>
                    </p:cond>
                  </p:endCondLst>
                </p:cTn>
                <p:tgtEl>
                  <p:spTgt spid="4"/>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B95B5C-AB2A-58F3-58A3-FB3C3DD61591}"/>
              </a:ext>
            </a:extLst>
          </p:cNvPr>
          <p:cNvSpPr>
            <a:spLocks noGrp="1"/>
          </p:cNvSpPr>
          <p:nvPr>
            <p:ph type="title"/>
          </p:nvPr>
        </p:nvSpPr>
        <p:spPr>
          <a:xfrm>
            <a:off x="315842" y="600913"/>
            <a:ext cx="10414911" cy="1325563"/>
          </a:xfrm>
        </p:spPr>
        <p:txBody>
          <a:bodyPr>
            <a:normAutofit fontScale="90000"/>
          </a:bodyPr>
          <a:lstStyle/>
          <a:p>
            <a:r>
              <a:rPr lang="en-GB" dirty="0"/>
              <a:t>Our example: Rating scale for an English for Tourism course - analytic scale for reading into writing activities</a:t>
            </a:r>
            <a:br>
              <a:rPr lang="en-GB" dirty="0"/>
            </a:br>
            <a:endParaRPr lang="en-GB" dirty="0"/>
          </a:p>
        </p:txBody>
      </p:sp>
      <p:sp>
        <p:nvSpPr>
          <p:cNvPr id="3" name="Marcador de contenido 2">
            <a:extLst>
              <a:ext uri="{FF2B5EF4-FFF2-40B4-BE49-F238E27FC236}">
                <a16:creationId xmlns:a16="http://schemas.microsoft.com/office/drawing/2014/main" id="{2BB51A2F-589B-A9B5-58DE-3CCE3F9B5202}"/>
              </a:ext>
            </a:extLst>
          </p:cNvPr>
          <p:cNvSpPr>
            <a:spLocks noGrp="1"/>
          </p:cNvSpPr>
          <p:nvPr>
            <p:ph idx="1"/>
          </p:nvPr>
        </p:nvSpPr>
        <p:spPr>
          <a:xfrm>
            <a:off x="315842" y="1637366"/>
            <a:ext cx="11218126" cy="4051068"/>
          </a:xfrm>
        </p:spPr>
        <p:txBody>
          <a:bodyPr>
            <a:normAutofit fontScale="77500" lnSpcReduction="20000"/>
          </a:bodyPr>
          <a:lstStyle/>
          <a:p>
            <a:pPr marL="0" indent="0">
              <a:buNone/>
            </a:pPr>
            <a:endParaRPr lang="en-GB" dirty="0"/>
          </a:p>
          <a:p>
            <a:pPr marL="0" indent="0">
              <a:buNone/>
            </a:pPr>
            <a:r>
              <a:rPr lang="en-GB" sz="4100" b="1" dirty="0">
                <a:solidFill>
                  <a:schemeClr val="bg2">
                    <a:lumMod val="75000"/>
                  </a:schemeClr>
                </a:solidFill>
              </a:rPr>
              <a:t>Teaching</a:t>
            </a:r>
            <a:endParaRPr lang="en-GB" sz="4100" dirty="0"/>
          </a:p>
          <a:p>
            <a:pPr marL="0" indent="0">
              <a:buNone/>
            </a:pPr>
            <a:r>
              <a:rPr lang="en-GB" b="1" dirty="0"/>
              <a:t>Teaching:</a:t>
            </a:r>
            <a:r>
              <a:rPr lang="en-GB" dirty="0"/>
              <a:t> teaching through scenarios, which include vocabulary related to the field of tourism, vocabulary related to business English, reading specialised texts (guides, manuals, maps, listings, charts, etc.), writing formal and informal texts using standard layouts in the field (e-mails, booking forms, memos, notices, etc.), selecting information from text to construct a text (spoken or written), adopting a professional role, displaying courtesy, politeness and formality, communicating with clients, facilitating the access to information (streamlining texts), adapting language, dealing with disputes and misunderstandings, etc.</a:t>
            </a:r>
          </a:p>
          <a:p>
            <a:pPr marL="0" indent="0">
              <a:buNone/>
            </a:pPr>
            <a:endParaRPr lang="en-GB" dirty="0"/>
          </a:p>
          <a:p>
            <a:pPr marL="0" indent="0">
              <a:buNone/>
            </a:pPr>
            <a:r>
              <a:rPr lang="en-GB" b="1" dirty="0"/>
              <a:t>Teaching activities for reading into writing: </a:t>
            </a:r>
            <a:r>
              <a:rPr lang="en-GB" dirty="0"/>
              <a:t>reading specialised texts and transmitting them to an audience with diverse linguistic background and uneven proficiency levels of English, writing formal and informal emails related to information attached, etc</a:t>
            </a:r>
          </a:p>
        </p:txBody>
      </p:sp>
      <p:pic>
        <p:nvPicPr>
          <p:cNvPr id="4" name="Audio 3">
            <a:hlinkClick r:id="" action="ppaction://media"/>
            <a:extLst>
              <a:ext uri="{FF2B5EF4-FFF2-40B4-BE49-F238E27FC236}">
                <a16:creationId xmlns:a16="http://schemas.microsoft.com/office/drawing/2014/main" id="{6AABEAC0-3B4A-4E0B-24A1-23618551C068}"/>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3061000637"/>
      </p:ext>
    </p:extLst>
  </p:cSld>
  <p:clrMapOvr>
    <a:masterClrMapping/>
  </p:clrMapOvr>
  <mc:AlternateContent xmlns:mc="http://schemas.openxmlformats.org/markup-compatibility/2006" xmlns:p14="http://schemas.microsoft.com/office/powerpoint/2010/main">
    <mc:Choice Requires="p14">
      <p:transition spd="slow" p14:dur="2000" advTm="22901"/>
    </mc:Choice>
    <mc:Fallback xmlns="">
      <p:transition spd="slow" advTm="2290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par>
                          <p:cTn id="7" fill="hold">
                            <p:stCondLst>
                              <p:cond delay="1"/>
                            </p:stCondLst>
                            <p:childTnLst>
                              <p:par>
                                <p:cTn id="8" presetID="1" presetClass="mediacall" presetSubtype="0" fill="hold" nodeType="afterEffect">
                                  <p:stCondLst>
                                    <p:cond delay="0"/>
                                  </p:stCondLst>
                                  <p:childTnLst>
                                    <p:cmd type="call" cmd="playFrom(0.0)">
                                      <p:cBhvr>
                                        <p:cTn id="9"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0" fill="hold" display="0">
                  <p:stCondLst>
                    <p:cond delay="indefinite"/>
                  </p:stCondLst>
                  <p:endCondLst>
                    <p:cond evt="onStopAudio" delay="0">
                      <p:tgtEl>
                        <p:sldTgt/>
                      </p:tgtEl>
                    </p:cond>
                  </p:endCondLst>
                </p:cTn>
                <p:tgtEl>
                  <p:spTgt spid="4"/>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B95B5C-AB2A-58F3-58A3-FB3C3DD61591}"/>
              </a:ext>
            </a:extLst>
          </p:cNvPr>
          <p:cNvSpPr>
            <a:spLocks noGrp="1"/>
          </p:cNvSpPr>
          <p:nvPr>
            <p:ph type="title"/>
          </p:nvPr>
        </p:nvSpPr>
        <p:spPr>
          <a:xfrm>
            <a:off x="315842" y="600913"/>
            <a:ext cx="10414911" cy="1325563"/>
          </a:xfrm>
        </p:spPr>
        <p:txBody>
          <a:bodyPr>
            <a:normAutofit fontScale="90000"/>
          </a:bodyPr>
          <a:lstStyle/>
          <a:p>
            <a:r>
              <a:rPr lang="en-GB" dirty="0"/>
              <a:t>Our example: Rating scale for an English for Tourism course - analytic scale for reading into writing activities</a:t>
            </a:r>
            <a:br>
              <a:rPr lang="en-GB" dirty="0"/>
            </a:br>
            <a:endParaRPr lang="en-GB" dirty="0"/>
          </a:p>
        </p:txBody>
      </p:sp>
      <p:sp>
        <p:nvSpPr>
          <p:cNvPr id="3" name="Marcador de contenido 2">
            <a:extLst>
              <a:ext uri="{FF2B5EF4-FFF2-40B4-BE49-F238E27FC236}">
                <a16:creationId xmlns:a16="http://schemas.microsoft.com/office/drawing/2014/main" id="{2BB51A2F-589B-A9B5-58DE-3CCE3F9B5202}"/>
              </a:ext>
            </a:extLst>
          </p:cNvPr>
          <p:cNvSpPr>
            <a:spLocks noGrp="1"/>
          </p:cNvSpPr>
          <p:nvPr>
            <p:ph idx="1"/>
          </p:nvPr>
        </p:nvSpPr>
        <p:spPr>
          <a:xfrm>
            <a:off x="315842" y="1637366"/>
            <a:ext cx="11218126" cy="4051068"/>
          </a:xfrm>
        </p:spPr>
        <p:txBody>
          <a:bodyPr>
            <a:normAutofit/>
          </a:bodyPr>
          <a:lstStyle/>
          <a:p>
            <a:pPr marL="0" indent="0">
              <a:buNone/>
            </a:pPr>
            <a:endParaRPr lang="en-GB" dirty="0"/>
          </a:p>
          <a:p>
            <a:pPr marL="0" indent="0">
              <a:buNone/>
            </a:pPr>
            <a:r>
              <a:rPr lang="en-GB" sz="4100" b="1" dirty="0">
                <a:solidFill>
                  <a:schemeClr val="bg2">
                    <a:lumMod val="75000"/>
                  </a:schemeClr>
                </a:solidFill>
              </a:rPr>
              <a:t>Assessment</a:t>
            </a:r>
            <a:endParaRPr lang="en-GB" sz="4100" dirty="0"/>
          </a:p>
          <a:p>
            <a:pPr marL="0" indent="0">
              <a:buNone/>
            </a:pPr>
            <a:r>
              <a:rPr lang="en-GB" dirty="0"/>
              <a:t>Task-based or scenario based assessment. These are some examples of tasks that people working in the tourism industry might need to carry out: responding to email inquiries, reading industry reports to understand customer demands or create brochures or tour packages, reading operational or hospitality guidelines to communicate expectations to staff, etc. </a:t>
            </a:r>
          </a:p>
        </p:txBody>
      </p:sp>
      <p:pic>
        <p:nvPicPr>
          <p:cNvPr id="5" name="Audio 4">
            <a:hlinkClick r:id="" action="ppaction://media"/>
            <a:extLst>
              <a:ext uri="{FF2B5EF4-FFF2-40B4-BE49-F238E27FC236}">
                <a16:creationId xmlns:a16="http://schemas.microsoft.com/office/drawing/2014/main" id="{21C0F6CB-398B-C900-34B8-C6ECA0458C7D}"/>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1376679669"/>
      </p:ext>
    </p:extLst>
  </p:cSld>
  <p:clrMapOvr>
    <a:masterClrMapping/>
  </p:clrMapOvr>
  <mc:AlternateContent xmlns:mc="http://schemas.openxmlformats.org/markup-compatibility/2006" xmlns:p14="http://schemas.microsoft.com/office/powerpoint/2010/main">
    <mc:Choice Requires="p14">
      <p:transition spd="slow" p14:dur="2000" advTm="71328"/>
    </mc:Choice>
    <mc:Fallback xmlns="">
      <p:transition spd="slow" advTm="7132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par>
                          <p:cTn id="7" fill="hold">
                            <p:stCondLst>
                              <p:cond delay="1"/>
                            </p:stCondLst>
                            <p:childTnLst>
                              <p:par>
                                <p:cTn id="8" presetID="1" presetClass="mediacall" presetSubtype="0" fill="hold" nodeType="afterEffect">
                                  <p:stCondLst>
                                    <p:cond delay="0"/>
                                  </p:stCondLst>
                                  <p:childTnLst>
                                    <p:cmd type="call" cmd="playFrom(0.0)">
                                      <p:cBhvr>
                                        <p:cTn id="9"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0"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3A1408-941B-47F8-F1BA-32F6B2507A5E}"/>
              </a:ext>
            </a:extLst>
          </p:cNvPr>
          <p:cNvSpPr>
            <a:spLocks noGrp="1"/>
          </p:cNvSpPr>
          <p:nvPr>
            <p:ph type="title"/>
          </p:nvPr>
        </p:nvSpPr>
        <p:spPr>
          <a:xfrm>
            <a:off x="811547" y="2062062"/>
            <a:ext cx="11066236" cy="320458"/>
          </a:xfrm>
        </p:spPr>
        <p:txBody>
          <a:bodyPr>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Rating scales are key to ensure:</a:t>
            </a:r>
            <a:b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br>
            <a:b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br>
            <a:b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3" name="Diagrama 2">
            <a:extLst>
              <a:ext uri="{FF2B5EF4-FFF2-40B4-BE49-F238E27FC236}">
                <a16:creationId xmlns:a16="http://schemas.microsoft.com/office/drawing/2014/main" id="{1397CF1D-CFD4-796E-C859-4B510EC066CE}"/>
              </a:ext>
            </a:extLst>
          </p:cNvPr>
          <p:cNvGraphicFramePr/>
          <p:nvPr/>
        </p:nvGraphicFramePr>
        <p:xfrm>
          <a:off x="1798320" y="1519767"/>
          <a:ext cx="8006080" cy="430953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Audio 5">
            <a:hlinkClick r:id="" action="ppaction://media"/>
            <a:extLst>
              <a:ext uri="{FF2B5EF4-FFF2-40B4-BE49-F238E27FC236}">
                <a16:creationId xmlns:a16="http://schemas.microsoft.com/office/drawing/2014/main" id="{CB65518E-BC33-E73A-8EAF-67C4A6C415F3}"/>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726188167"/>
      </p:ext>
    </p:extLst>
  </p:cSld>
  <p:clrMapOvr>
    <a:masterClrMapping/>
  </p:clrMapOvr>
  <mc:AlternateContent xmlns:mc="http://schemas.openxmlformats.org/markup-compatibility/2006" xmlns:p14="http://schemas.microsoft.com/office/powerpoint/2010/main">
    <mc:Choice Requires="p14">
      <p:transition spd="slow" p14:dur="2000" advTm="48309"/>
    </mc:Choice>
    <mc:Fallback xmlns="">
      <p:transition spd="slow" advTm="4830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par>
                          <p:cTn id="7" fill="hold">
                            <p:stCondLst>
                              <p:cond delay="1"/>
                            </p:stCondLst>
                            <p:childTnLst>
                              <p:par>
                                <p:cTn id="8" presetID="1" presetClass="mediacall" presetSubtype="0" fill="hold" nodeType="afterEffect">
                                  <p:stCondLst>
                                    <p:cond delay="0"/>
                                  </p:stCondLst>
                                  <p:childTnLst>
                                    <p:cmd type="call" cmd="playFrom(0.0)">
                                      <p:cBhvr>
                                        <p:cTn id="9"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0" fill="hold" display="0">
                  <p:stCondLst>
                    <p:cond delay="indefinite"/>
                  </p:stCondLst>
                  <p:endCondLst>
                    <p:cond evt="onStopAudio" delay="0">
                      <p:tgtEl>
                        <p:sldTgt/>
                      </p:tgtEl>
                    </p:cond>
                  </p:endCondLst>
                </p:cTn>
                <p:tgtEl>
                  <p:spTgt spid="6"/>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219636-55F6-1B50-974E-1F571C22AD14}"/>
              </a:ext>
            </a:extLst>
          </p:cNvPr>
          <p:cNvSpPr>
            <a:spLocks noGrp="1"/>
          </p:cNvSpPr>
          <p:nvPr>
            <p:ph type="title"/>
          </p:nvPr>
        </p:nvSpPr>
        <p:spPr>
          <a:xfrm>
            <a:off x="490654" y="365125"/>
            <a:ext cx="9699826" cy="1325563"/>
          </a:xfrm>
        </p:spPr>
        <p:txBody>
          <a:bodyPr/>
          <a:lstStyle/>
          <a:p>
            <a:r>
              <a:rPr lang="en-GB" dirty="0"/>
              <a:t>Parent task and sub-tasks required and possible CV-CEFR scales </a:t>
            </a:r>
          </a:p>
        </p:txBody>
      </p:sp>
      <p:sp>
        <p:nvSpPr>
          <p:cNvPr id="5" name="Marcador de contenido 4">
            <a:extLst>
              <a:ext uri="{FF2B5EF4-FFF2-40B4-BE49-F238E27FC236}">
                <a16:creationId xmlns:a16="http://schemas.microsoft.com/office/drawing/2014/main" id="{8E3CF697-035F-104C-A7CB-E0AC8D39BD20}"/>
              </a:ext>
            </a:extLst>
          </p:cNvPr>
          <p:cNvSpPr>
            <a:spLocks noGrp="1"/>
          </p:cNvSpPr>
          <p:nvPr>
            <p:ph idx="1"/>
          </p:nvPr>
        </p:nvSpPr>
        <p:spPr/>
        <p:txBody>
          <a:bodyPr>
            <a:normAutofit fontScale="70000" lnSpcReduction="20000"/>
          </a:bodyPr>
          <a:lstStyle/>
          <a:p>
            <a:pPr marL="0" indent="0">
              <a:buNone/>
            </a:pPr>
            <a:r>
              <a:rPr lang="en-GB" sz="1900" b="1" dirty="0">
                <a:solidFill>
                  <a:schemeClr val="bg2">
                    <a:lumMod val="75000"/>
                  </a:schemeClr>
                </a:solidFill>
              </a:rPr>
              <a:t>Understanding a text </a:t>
            </a:r>
            <a:r>
              <a:rPr lang="en-GB" sz="1900" dirty="0"/>
              <a:t>(reading a tourist brochure for example)</a:t>
            </a:r>
          </a:p>
          <a:p>
            <a:pPr marL="0" indent="0">
              <a:buNone/>
            </a:pPr>
            <a:r>
              <a:rPr lang="en-GB" sz="1900" dirty="0"/>
              <a:t>	Reading for information and argument</a:t>
            </a:r>
          </a:p>
          <a:p>
            <a:pPr marL="0" indent="0">
              <a:buNone/>
            </a:pPr>
            <a:r>
              <a:rPr lang="en-GB" sz="1900" dirty="0"/>
              <a:t>	Reading for orientation</a:t>
            </a:r>
          </a:p>
          <a:p>
            <a:pPr marL="0" indent="0">
              <a:buNone/>
            </a:pPr>
            <a:r>
              <a:rPr lang="en-GB" sz="1900" dirty="0"/>
              <a:t>	Reading instructions</a:t>
            </a:r>
          </a:p>
          <a:p>
            <a:pPr marL="0" indent="0">
              <a:buNone/>
            </a:pPr>
            <a:r>
              <a:rPr lang="en-GB" sz="1900" b="1" dirty="0">
                <a:solidFill>
                  <a:schemeClr val="bg2">
                    <a:lumMod val="75000"/>
                  </a:schemeClr>
                </a:solidFill>
              </a:rPr>
              <a:t>Writing a text in which the arguments read are integrated and reused </a:t>
            </a:r>
            <a:r>
              <a:rPr lang="en-GB" sz="1900" dirty="0"/>
              <a:t>(explaining the brochure in an email for example)</a:t>
            </a:r>
          </a:p>
          <a:p>
            <a:pPr marL="0" indent="0">
              <a:buNone/>
            </a:pPr>
            <a:r>
              <a:rPr lang="en-GB" sz="1900" dirty="0"/>
              <a:t>	Processing text</a:t>
            </a:r>
          </a:p>
          <a:p>
            <a:pPr marL="0" indent="0">
              <a:buNone/>
            </a:pPr>
            <a:r>
              <a:rPr lang="en-GB" sz="1900" dirty="0"/>
              <a:t>	Relaying specific information</a:t>
            </a:r>
          </a:p>
          <a:p>
            <a:pPr marL="0" indent="0">
              <a:buNone/>
            </a:pPr>
            <a:r>
              <a:rPr lang="en-GB" sz="1900" dirty="0"/>
              <a:t>	Streamlining a text</a:t>
            </a:r>
          </a:p>
          <a:p>
            <a:pPr marL="0" indent="0">
              <a:buNone/>
            </a:pPr>
            <a:r>
              <a:rPr lang="en-GB" sz="1900" b="1" dirty="0">
                <a:solidFill>
                  <a:schemeClr val="bg2">
                    <a:lumMod val="75000"/>
                  </a:schemeClr>
                </a:solidFill>
              </a:rPr>
              <a:t>Achieving the communicative goal </a:t>
            </a:r>
            <a:r>
              <a:rPr lang="en-GB" sz="1900" dirty="0"/>
              <a:t>(communicating the message to our </a:t>
            </a:r>
            <a:r>
              <a:rPr lang="en-GB" sz="1900" dirty="0" err="1"/>
              <a:t>intented</a:t>
            </a:r>
            <a:r>
              <a:rPr lang="en-GB" sz="1900" dirty="0"/>
              <a:t> audience for example)</a:t>
            </a:r>
          </a:p>
          <a:p>
            <a:pPr marL="0" indent="0">
              <a:buNone/>
            </a:pPr>
            <a:r>
              <a:rPr lang="en-GB" sz="1900" dirty="0"/>
              <a:t>	Overall written interaction</a:t>
            </a:r>
          </a:p>
          <a:p>
            <a:pPr marL="0" indent="0">
              <a:buNone/>
            </a:pPr>
            <a:r>
              <a:rPr lang="en-GB" sz="1900" dirty="0"/>
              <a:t>	Correspondence</a:t>
            </a:r>
          </a:p>
          <a:p>
            <a:pPr marL="0" indent="0">
              <a:buNone/>
            </a:pPr>
            <a:r>
              <a:rPr lang="en-GB" sz="1900" dirty="0"/>
              <a:t>	Grammatical accuracy</a:t>
            </a:r>
          </a:p>
          <a:p>
            <a:pPr marL="0" indent="0">
              <a:buNone/>
            </a:pPr>
            <a:r>
              <a:rPr lang="en-GB" sz="1900" dirty="0"/>
              <a:t>	Vocabulary control</a:t>
            </a:r>
          </a:p>
          <a:p>
            <a:pPr marL="0" indent="0">
              <a:buNone/>
            </a:pPr>
            <a:r>
              <a:rPr lang="en-GB" sz="1900" dirty="0"/>
              <a:t>	Sociolinguistic appropriateness</a:t>
            </a:r>
          </a:p>
          <a:p>
            <a:pPr marL="0" indent="0">
              <a:buNone/>
            </a:pPr>
            <a:r>
              <a:rPr lang="en-GB" sz="1900" dirty="0"/>
              <a:t>	Thematic development</a:t>
            </a:r>
          </a:p>
          <a:p>
            <a:pPr marL="0" indent="0">
              <a:buNone/>
            </a:pPr>
            <a:endParaRPr lang="en-GB" sz="1900" dirty="0"/>
          </a:p>
          <a:p>
            <a:pPr marL="0" indent="0">
              <a:buNone/>
            </a:pPr>
            <a:endParaRPr lang="en-GB" dirty="0"/>
          </a:p>
        </p:txBody>
      </p:sp>
      <p:pic>
        <p:nvPicPr>
          <p:cNvPr id="16" name="Audio 15">
            <a:extLst>
              <a:ext uri="{FF2B5EF4-FFF2-40B4-BE49-F238E27FC236}">
                <a16:creationId xmlns:a16="http://schemas.microsoft.com/office/drawing/2014/main" id="{3362FAB2-505F-7B3E-192E-9679356EBACF}"/>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1009878348"/>
      </p:ext>
    </p:extLst>
  </p:cSld>
  <p:clrMapOvr>
    <a:masterClrMapping/>
  </p:clrMapOvr>
  <mc:AlternateContent xmlns:mc="http://schemas.openxmlformats.org/markup-compatibility/2006" xmlns:p14="http://schemas.microsoft.com/office/powerpoint/2010/main">
    <mc:Choice Requires="p14">
      <p:transition spd="slow" p14:dur="2000" advTm="69915"/>
    </mc:Choice>
    <mc:Fallback xmlns="">
      <p:transition spd="slow" advTm="6991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6"/>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219636-55F6-1B50-974E-1F571C22AD14}"/>
              </a:ext>
            </a:extLst>
          </p:cNvPr>
          <p:cNvSpPr>
            <a:spLocks noGrp="1"/>
          </p:cNvSpPr>
          <p:nvPr>
            <p:ph type="title"/>
          </p:nvPr>
        </p:nvSpPr>
        <p:spPr>
          <a:xfrm>
            <a:off x="490654" y="365125"/>
            <a:ext cx="9699826" cy="1325563"/>
          </a:xfrm>
        </p:spPr>
        <p:txBody>
          <a:bodyPr/>
          <a:lstStyle/>
          <a:p>
            <a:r>
              <a:rPr lang="en-GB" dirty="0"/>
              <a:t>Decide on the criteria based on our goals and teaching methods</a:t>
            </a:r>
          </a:p>
        </p:txBody>
      </p:sp>
      <p:graphicFrame>
        <p:nvGraphicFramePr>
          <p:cNvPr id="4" name="Tabla 4">
            <a:extLst>
              <a:ext uri="{FF2B5EF4-FFF2-40B4-BE49-F238E27FC236}">
                <a16:creationId xmlns:a16="http://schemas.microsoft.com/office/drawing/2014/main" id="{1479CF4C-9836-F7E9-1069-FA81E4F2B980}"/>
              </a:ext>
            </a:extLst>
          </p:cNvPr>
          <p:cNvGraphicFramePr>
            <a:graphicFrameLocks noGrp="1"/>
          </p:cNvGraphicFramePr>
          <p:nvPr>
            <p:ph idx="1"/>
            <p:extLst>
              <p:ext uri="{D42A27DB-BD31-4B8C-83A1-F6EECF244321}">
                <p14:modId xmlns:p14="http://schemas.microsoft.com/office/powerpoint/2010/main" val="3297957229"/>
              </p:ext>
            </p:extLst>
          </p:nvPr>
        </p:nvGraphicFramePr>
        <p:xfrm>
          <a:off x="992030" y="2377440"/>
          <a:ext cx="10207940" cy="2651760"/>
        </p:xfrm>
        <a:graphic>
          <a:graphicData uri="http://schemas.openxmlformats.org/drawingml/2006/table">
            <a:tbl>
              <a:tblPr firstRow="1" bandRow="1">
                <a:tableStyleId>{5C22544A-7EE6-4342-B048-85BDC9FD1C3A}</a:tableStyleId>
              </a:tblPr>
              <a:tblGrid>
                <a:gridCol w="2551985">
                  <a:extLst>
                    <a:ext uri="{9D8B030D-6E8A-4147-A177-3AD203B41FA5}">
                      <a16:colId xmlns:a16="http://schemas.microsoft.com/office/drawing/2014/main" val="1473035852"/>
                    </a:ext>
                  </a:extLst>
                </a:gridCol>
                <a:gridCol w="2551985">
                  <a:extLst>
                    <a:ext uri="{9D8B030D-6E8A-4147-A177-3AD203B41FA5}">
                      <a16:colId xmlns:a16="http://schemas.microsoft.com/office/drawing/2014/main" val="1152337860"/>
                    </a:ext>
                  </a:extLst>
                </a:gridCol>
                <a:gridCol w="2551985">
                  <a:extLst>
                    <a:ext uri="{9D8B030D-6E8A-4147-A177-3AD203B41FA5}">
                      <a16:colId xmlns:a16="http://schemas.microsoft.com/office/drawing/2014/main" val="2188681154"/>
                    </a:ext>
                  </a:extLst>
                </a:gridCol>
                <a:gridCol w="2551985">
                  <a:extLst>
                    <a:ext uri="{9D8B030D-6E8A-4147-A177-3AD203B41FA5}">
                      <a16:colId xmlns:a16="http://schemas.microsoft.com/office/drawing/2014/main" val="3724024241"/>
                    </a:ext>
                  </a:extLst>
                </a:gridCol>
              </a:tblGrid>
              <a:tr h="370840">
                <a:tc>
                  <a:txBody>
                    <a:bodyPr/>
                    <a:lstStyle/>
                    <a:p>
                      <a:r>
                        <a:rPr lang="en-GB" dirty="0"/>
                        <a:t>Comprehension of the text and reutilisation of arguments</a:t>
                      </a:r>
                    </a:p>
                  </a:txBody>
                  <a:tcPr/>
                </a:tc>
                <a:tc>
                  <a:txBody>
                    <a:bodyPr/>
                    <a:lstStyle/>
                    <a:p>
                      <a:r>
                        <a:rPr lang="en-GB" dirty="0"/>
                        <a:t>Grammatical accuracy and vocabulary control</a:t>
                      </a:r>
                    </a:p>
                  </a:txBody>
                  <a:tcPr/>
                </a:tc>
                <a:tc>
                  <a:txBody>
                    <a:bodyPr/>
                    <a:lstStyle/>
                    <a:p>
                      <a:r>
                        <a:rPr lang="en-GB" dirty="0"/>
                        <a:t>Thematic development</a:t>
                      </a:r>
                    </a:p>
                  </a:txBody>
                  <a:tcPr/>
                </a:tc>
                <a:tc>
                  <a:txBody>
                    <a:bodyPr/>
                    <a:lstStyle/>
                    <a:p>
                      <a:r>
                        <a:rPr lang="en-GB" dirty="0"/>
                        <a:t>Achievement of the communicative purpose</a:t>
                      </a:r>
                    </a:p>
                  </a:txBody>
                  <a:tcPr/>
                </a:tc>
                <a:extLst>
                  <a:ext uri="{0D108BD9-81ED-4DB2-BD59-A6C34878D82A}">
                    <a16:rowId xmlns:a16="http://schemas.microsoft.com/office/drawing/2014/main" val="1977285787"/>
                  </a:ext>
                </a:extLst>
              </a:tr>
              <a:tr h="370840">
                <a:tc>
                  <a:txBody>
                    <a:bodyPr/>
                    <a:lstStyle/>
                    <a:p>
                      <a:endParaRPr lang="en-GB" dirty="0"/>
                    </a:p>
                    <a:p>
                      <a:r>
                        <a:rPr lang="en-GB" dirty="0"/>
                        <a:t>Reading comprehension</a:t>
                      </a:r>
                    </a:p>
                    <a:p>
                      <a:r>
                        <a:rPr lang="en-GB" dirty="0"/>
                        <a:t>Processing and streamlining text</a:t>
                      </a:r>
                    </a:p>
                    <a:p>
                      <a:endParaRPr lang="en-GB" dirty="0"/>
                    </a:p>
                    <a:p>
                      <a:endParaRPr lang="en-GB" dirty="0"/>
                    </a:p>
                  </a:txBody>
                  <a:tcPr/>
                </a:tc>
                <a:tc>
                  <a:txBody>
                    <a:bodyPr/>
                    <a:lstStyle/>
                    <a:p>
                      <a:endParaRPr lang="en-GB" dirty="0"/>
                    </a:p>
                    <a:p>
                      <a:r>
                        <a:rPr lang="en-GB" dirty="0"/>
                        <a:t>Use of grammar and knowledge of vocabulary</a:t>
                      </a:r>
                    </a:p>
                  </a:txBody>
                  <a:tcPr/>
                </a:tc>
                <a:tc>
                  <a:txBody>
                    <a:bodyPr/>
                    <a:lstStyle/>
                    <a:p>
                      <a:endParaRPr lang="en-GB" dirty="0"/>
                    </a:p>
                    <a:p>
                      <a:r>
                        <a:rPr lang="en-GB" dirty="0"/>
                        <a:t>Expressing ideas coherently </a:t>
                      </a:r>
                    </a:p>
                  </a:txBody>
                  <a:tcPr/>
                </a:tc>
                <a:tc>
                  <a:txBody>
                    <a:bodyPr/>
                    <a:lstStyle/>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Completing the task and producing an effect on the reader</a:t>
                      </a:r>
                      <a:endParaRPr lang="es-ES" sz="1800" kern="1200" dirty="0">
                        <a:solidFill>
                          <a:schemeClr val="dk1"/>
                        </a:solidFill>
                        <a:effectLst/>
                        <a:latin typeface="+mn-lt"/>
                        <a:ea typeface="+mn-ea"/>
                        <a:cs typeface="+mn-cs"/>
                      </a:endParaRPr>
                    </a:p>
                    <a:p>
                      <a:endParaRPr lang="en-GB" dirty="0"/>
                    </a:p>
                  </a:txBody>
                  <a:tcPr/>
                </a:tc>
                <a:extLst>
                  <a:ext uri="{0D108BD9-81ED-4DB2-BD59-A6C34878D82A}">
                    <a16:rowId xmlns:a16="http://schemas.microsoft.com/office/drawing/2014/main" val="4206613282"/>
                  </a:ext>
                </a:extLst>
              </a:tr>
            </a:tbl>
          </a:graphicData>
        </a:graphic>
      </p:graphicFrame>
      <p:pic>
        <p:nvPicPr>
          <p:cNvPr id="3" name="Audio 2">
            <a:hlinkClick r:id="" action="ppaction://media"/>
            <a:extLst>
              <a:ext uri="{FF2B5EF4-FFF2-40B4-BE49-F238E27FC236}">
                <a16:creationId xmlns:a16="http://schemas.microsoft.com/office/drawing/2014/main" id="{196AA200-FE31-CDE0-0FCD-A736F416388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3604356039"/>
      </p:ext>
    </p:extLst>
  </p:cSld>
  <p:clrMapOvr>
    <a:masterClrMapping/>
  </p:clrMapOvr>
  <mc:AlternateContent xmlns:mc="http://schemas.openxmlformats.org/markup-compatibility/2006" xmlns:p14="http://schemas.microsoft.com/office/powerpoint/2010/main">
    <mc:Choice Requires="p14">
      <p:transition spd="slow" p14:dur="2000" advTm="56128"/>
    </mc:Choice>
    <mc:Fallback xmlns="">
      <p:transition spd="slow" advTm="5612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par>
                          <p:cTn id="7" fill="hold">
                            <p:stCondLst>
                              <p:cond delay="1"/>
                            </p:stCondLst>
                            <p:childTnLst>
                              <p:par>
                                <p:cTn id="8" presetID="1" presetClass="mediacall" presetSubtype="0" fill="hold" nodeType="afterEffect">
                                  <p:stCondLst>
                                    <p:cond delay="0"/>
                                  </p:stCondLst>
                                  <p:childTnLst>
                                    <p:cmd type="call" cmd="playFrom(0.0)">
                                      <p:cBhvr>
                                        <p:cTn id="9"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0" fill="hold" display="0">
                  <p:stCondLst>
                    <p:cond delay="indefinite"/>
                  </p:stCondLst>
                  <p:endCondLst>
                    <p:cond evt="onStopAudio" delay="0">
                      <p:tgtEl>
                        <p:sldTgt/>
                      </p:tgtEl>
                    </p:cond>
                  </p:endCondLst>
                </p:cTn>
                <p:tgtEl>
                  <p:spTgt spid="3"/>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440D6F-0FCC-E9DB-ADAC-5132B433AC7C}"/>
              </a:ext>
            </a:extLst>
          </p:cNvPr>
          <p:cNvSpPr>
            <a:spLocks noGrp="1"/>
          </p:cNvSpPr>
          <p:nvPr>
            <p:ph type="title"/>
          </p:nvPr>
        </p:nvSpPr>
        <p:spPr/>
        <p:txBody>
          <a:bodyPr/>
          <a:lstStyle/>
          <a:p>
            <a:r>
              <a:rPr lang="en-GB" dirty="0"/>
              <a:t>Adapting the descriptors to suit our needs</a:t>
            </a:r>
          </a:p>
        </p:txBody>
      </p:sp>
      <p:sp>
        <p:nvSpPr>
          <p:cNvPr id="3" name="Marcador de contenido 2">
            <a:extLst>
              <a:ext uri="{FF2B5EF4-FFF2-40B4-BE49-F238E27FC236}">
                <a16:creationId xmlns:a16="http://schemas.microsoft.com/office/drawing/2014/main" id="{D62F2590-3B3A-416F-9BE3-A0053043958F}"/>
              </a:ext>
            </a:extLst>
          </p:cNvPr>
          <p:cNvSpPr>
            <a:spLocks noGrp="1"/>
          </p:cNvSpPr>
          <p:nvPr>
            <p:ph idx="1"/>
          </p:nvPr>
        </p:nvSpPr>
        <p:spPr/>
        <p:txBody>
          <a:bodyPr/>
          <a:lstStyle/>
          <a:p>
            <a:endParaRPr lang="en-GB"/>
          </a:p>
        </p:txBody>
      </p:sp>
      <p:graphicFrame>
        <p:nvGraphicFramePr>
          <p:cNvPr id="4" name="Tabla 4">
            <a:extLst>
              <a:ext uri="{FF2B5EF4-FFF2-40B4-BE49-F238E27FC236}">
                <a16:creationId xmlns:a16="http://schemas.microsoft.com/office/drawing/2014/main" id="{D7CCED3F-E1FF-930C-CAE8-4CB4521970FE}"/>
              </a:ext>
            </a:extLst>
          </p:cNvPr>
          <p:cNvGraphicFramePr>
            <a:graphicFrameLocks/>
          </p:cNvGraphicFramePr>
          <p:nvPr>
            <p:extLst>
              <p:ext uri="{D42A27DB-BD31-4B8C-83A1-F6EECF244321}">
                <p14:modId xmlns:p14="http://schemas.microsoft.com/office/powerpoint/2010/main" val="1193903082"/>
              </p:ext>
            </p:extLst>
          </p:nvPr>
        </p:nvGraphicFramePr>
        <p:xfrm>
          <a:off x="362856" y="1483059"/>
          <a:ext cx="10709316" cy="4114800"/>
        </p:xfrm>
        <a:graphic>
          <a:graphicData uri="http://schemas.openxmlformats.org/drawingml/2006/table">
            <a:tbl>
              <a:tblPr firstRow="1" bandRow="1">
                <a:tableStyleId>{5C22544A-7EE6-4342-B048-85BDC9FD1C3A}</a:tableStyleId>
              </a:tblPr>
              <a:tblGrid>
                <a:gridCol w="2589369">
                  <a:extLst>
                    <a:ext uri="{9D8B030D-6E8A-4147-A177-3AD203B41FA5}">
                      <a16:colId xmlns:a16="http://schemas.microsoft.com/office/drawing/2014/main" val="1473035852"/>
                    </a:ext>
                  </a:extLst>
                </a:gridCol>
                <a:gridCol w="2765289">
                  <a:extLst>
                    <a:ext uri="{9D8B030D-6E8A-4147-A177-3AD203B41FA5}">
                      <a16:colId xmlns:a16="http://schemas.microsoft.com/office/drawing/2014/main" val="1152337860"/>
                    </a:ext>
                  </a:extLst>
                </a:gridCol>
                <a:gridCol w="2677329">
                  <a:extLst>
                    <a:ext uri="{9D8B030D-6E8A-4147-A177-3AD203B41FA5}">
                      <a16:colId xmlns:a16="http://schemas.microsoft.com/office/drawing/2014/main" val="2188681154"/>
                    </a:ext>
                  </a:extLst>
                </a:gridCol>
                <a:gridCol w="2677329">
                  <a:extLst>
                    <a:ext uri="{9D8B030D-6E8A-4147-A177-3AD203B41FA5}">
                      <a16:colId xmlns:a16="http://schemas.microsoft.com/office/drawing/2014/main" val="3724024241"/>
                    </a:ext>
                  </a:extLst>
                </a:gridCol>
              </a:tblGrid>
              <a:tr h="370840">
                <a:tc>
                  <a:txBody>
                    <a:bodyPr/>
                    <a:lstStyle/>
                    <a:p>
                      <a:r>
                        <a:rPr lang="en-GB" dirty="0"/>
                        <a:t>Comprehension of the text and reutilisation of arguments</a:t>
                      </a:r>
                    </a:p>
                  </a:txBody>
                  <a:tcPr/>
                </a:tc>
                <a:tc>
                  <a:txBody>
                    <a:bodyPr/>
                    <a:lstStyle/>
                    <a:p>
                      <a:r>
                        <a:rPr lang="en-GB" dirty="0"/>
                        <a:t>Grammatical accuracy and vocabulary control</a:t>
                      </a:r>
                    </a:p>
                  </a:txBody>
                  <a:tcPr/>
                </a:tc>
                <a:tc>
                  <a:txBody>
                    <a:bodyPr/>
                    <a:lstStyle/>
                    <a:p>
                      <a:r>
                        <a:rPr lang="en-GB" dirty="0"/>
                        <a:t>Thematic development</a:t>
                      </a:r>
                    </a:p>
                  </a:txBody>
                  <a:tcPr/>
                </a:tc>
                <a:tc>
                  <a:txBody>
                    <a:bodyPr/>
                    <a:lstStyle/>
                    <a:p>
                      <a:r>
                        <a:rPr lang="en-GB" dirty="0"/>
                        <a:t>Achievement of the communicative purpose</a:t>
                      </a:r>
                    </a:p>
                  </a:txBody>
                  <a:tcPr/>
                </a:tc>
                <a:extLst>
                  <a:ext uri="{0D108BD9-81ED-4DB2-BD59-A6C34878D82A}">
                    <a16:rowId xmlns:a16="http://schemas.microsoft.com/office/drawing/2014/main" val="1977285787"/>
                  </a:ext>
                </a:extLst>
              </a:tr>
              <a:tr h="370840">
                <a:tc>
                  <a:txBody>
                    <a:bodyPr/>
                    <a:lstStyle/>
                    <a:p>
                      <a:endParaRPr lang="en-GB" dirty="0"/>
                    </a:p>
                    <a:p>
                      <a:endParaRPr lang="en-GB" dirty="0"/>
                    </a:p>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p>
                      <a:endParaRPr lang="en-GB" dirty="0"/>
                    </a:p>
                  </a:txBody>
                  <a:tcPr/>
                </a:tc>
                <a:extLst>
                  <a:ext uri="{0D108BD9-81ED-4DB2-BD59-A6C34878D82A}">
                    <a16:rowId xmlns:a16="http://schemas.microsoft.com/office/drawing/2014/main" val="4206613282"/>
                  </a:ext>
                </a:extLst>
              </a:tr>
              <a:tr h="370840">
                <a:tc>
                  <a:txBody>
                    <a:bodyPr/>
                    <a:lstStyle/>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dirty="0"/>
                        <a:t>Description of what the performance of the average learner should be at this level in terms of comprehension of the text and reutilisation of arguments</a:t>
                      </a:r>
                    </a:p>
                    <a:p>
                      <a:endParaRPr lang="en-GB" dirty="0"/>
                    </a:p>
                    <a:p>
                      <a:endParaRPr lang="en-GB" dirty="0"/>
                    </a:p>
                  </a:txBody>
                  <a:tcPr/>
                </a:tc>
                <a:tc>
                  <a:txBody>
                    <a:bodyPr/>
                    <a:lstStyle/>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a:ln>
                            <a:noFill/>
                          </a:ln>
                          <a:solidFill>
                            <a:prstClr val="black"/>
                          </a:solidFill>
                          <a:effectLst/>
                          <a:uLnTx/>
                          <a:uFillTx/>
                          <a:latin typeface="+mn-lt"/>
                          <a:ea typeface="+mn-ea"/>
                          <a:cs typeface="+mn-cs"/>
                        </a:rPr>
                        <a:t>Description of what the performance of the average learner should be at this level in terms of comprehension of grammatical accuracy and vocabulary control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1"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endParaRPr lang="en-GB" dirty="0"/>
                    </a:p>
                    <a:p>
                      <a:r>
                        <a:rPr kumimoji="0" lang="en-GB" sz="1200" b="0" i="1" u="none" strike="noStrike" kern="1200" cap="none" spc="0" normalizeH="0" baseline="0" dirty="0">
                          <a:ln>
                            <a:noFill/>
                          </a:ln>
                          <a:solidFill>
                            <a:prstClr val="black"/>
                          </a:solidFill>
                          <a:effectLst/>
                          <a:uLnTx/>
                          <a:uFillTx/>
                          <a:latin typeface="+mn-lt"/>
                          <a:ea typeface="+mn-ea"/>
                          <a:cs typeface="+mn-cs"/>
                        </a:rPr>
                        <a:t>Description of what the performance of the average learner should be at this level in terms of  thematic development</a:t>
                      </a:r>
                    </a:p>
                  </a:txBody>
                  <a:tcPr/>
                </a:tc>
                <a:tc>
                  <a:txBody>
                    <a:bodyPr/>
                    <a:lstStyle/>
                    <a:p>
                      <a:endParaRPr lang="en-GB" dirty="0"/>
                    </a:p>
                    <a:p>
                      <a:r>
                        <a:rPr kumimoji="0" lang="en-GB" sz="1200" b="0" i="1" u="none" strike="noStrike" kern="1200" cap="none" spc="0" normalizeH="0" baseline="0" dirty="0">
                          <a:ln>
                            <a:noFill/>
                          </a:ln>
                          <a:solidFill>
                            <a:prstClr val="black"/>
                          </a:solidFill>
                          <a:effectLst/>
                          <a:uLnTx/>
                          <a:uFillTx/>
                          <a:latin typeface="+mn-lt"/>
                          <a:ea typeface="+mn-ea"/>
                          <a:cs typeface="+mn-cs"/>
                        </a:rPr>
                        <a:t>Description of what the performance of the average learner should be at this level in terms of achievement of the communicative purpose</a:t>
                      </a:r>
                    </a:p>
                  </a:txBody>
                  <a:tcPr/>
                </a:tc>
                <a:extLst>
                  <a:ext uri="{0D108BD9-81ED-4DB2-BD59-A6C34878D82A}">
                    <a16:rowId xmlns:a16="http://schemas.microsoft.com/office/drawing/2014/main" val="1387277683"/>
                  </a:ext>
                </a:extLst>
              </a:tr>
              <a:tr h="0">
                <a:tc>
                  <a:txBody>
                    <a:bodyPr/>
                    <a:lstStyle/>
                    <a:p>
                      <a:endParaRPr lang="en-GB" dirty="0"/>
                    </a:p>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4273779766"/>
                  </a:ext>
                </a:extLst>
              </a:tr>
            </a:tbl>
          </a:graphicData>
        </a:graphic>
      </p:graphicFrame>
      <p:pic>
        <p:nvPicPr>
          <p:cNvPr id="5" name="Audio 4">
            <a:hlinkClick r:id="" action="ppaction://media"/>
            <a:extLst>
              <a:ext uri="{FF2B5EF4-FFF2-40B4-BE49-F238E27FC236}">
                <a16:creationId xmlns:a16="http://schemas.microsoft.com/office/drawing/2014/main" id="{6D4CCAFB-A3C8-3280-7AC4-86E382F4F4E9}"/>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2056129271"/>
      </p:ext>
    </p:extLst>
  </p:cSld>
  <p:clrMapOvr>
    <a:masterClrMapping/>
  </p:clrMapOvr>
  <mc:AlternateContent xmlns:mc="http://schemas.openxmlformats.org/markup-compatibility/2006" xmlns:p14="http://schemas.microsoft.com/office/powerpoint/2010/main">
    <mc:Choice Requires="p14">
      <p:transition spd="slow" p14:dur="2000" advTm="51168"/>
    </mc:Choice>
    <mc:Fallback xmlns="">
      <p:transition spd="slow" advTm="5116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par>
                          <p:cTn id="7" fill="hold">
                            <p:stCondLst>
                              <p:cond delay="1"/>
                            </p:stCondLst>
                            <p:childTnLst>
                              <p:par>
                                <p:cTn id="8" presetID="1" presetClass="mediacall" presetSubtype="0" fill="hold" nodeType="afterEffect">
                                  <p:stCondLst>
                                    <p:cond delay="0"/>
                                  </p:stCondLst>
                                  <p:childTnLst>
                                    <p:cmd type="call" cmd="playFrom(0.0)">
                                      <p:cBhvr>
                                        <p:cTn id="9"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0" fill="hold" display="0">
                  <p:stCondLst>
                    <p:cond delay="indefinite"/>
                  </p:stCondLst>
                  <p:endCondLst>
                    <p:cond evt="onStopAudio" delay="0">
                      <p:tgtEl>
                        <p:sldTgt/>
                      </p:tgtEl>
                    </p:cond>
                  </p:endCondLst>
                </p:cTn>
                <p:tgtEl>
                  <p:spTgt spid="5"/>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8EE53F-CA51-EEA9-917D-D7693BFC3B29}"/>
              </a:ext>
            </a:extLst>
          </p:cNvPr>
          <p:cNvSpPr>
            <a:spLocks noGrp="1"/>
          </p:cNvSpPr>
          <p:nvPr>
            <p:ph type="title"/>
          </p:nvPr>
        </p:nvSpPr>
        <p:spPr/>
        <p:txBody>
          <a:bodyPr/>
          <a:lstStyle/>
          <a:p>
            <a:r>
              <a:rPr lang="en-GB" dirty="0"/>
              <a:t>Qualitative validation of our scale</a:t>
            </a:r>
          </a:p>
        </p:txBody>
      </p:sp>
      <p:graphicFrame>
        <p:nvGraphicFramePr>
          <p:cNvPr id="4" name="Marcador de contenido 3">
            <a:extLst>
              <a:ext uri="{FF2B5EF4-FFF2-40B4-BE49-F238E27FC236}">
                <a16:creationId xmlns:a16="http://schemas.microsoft.com/office/drawing/2014/main" id="{E9662336-BDDC-9C1C-0D38-3665FC9EC93C}"/>
              </a:ext>
            </a:extLst>
          </p:cNvPr>
          <p:cNvGraphicFramePr>
            <a:graphicFrameLocks noGrp="1"/>
          </p:cNvGraphicFramePr>
          <p:nvPr>
            <p:ph sz="quarter" idx="10"/>
            <p:extLst>
              <p:ext uri="{D42A27DB-BD31-4B8C-83A1-F6EECF244321}">
                <p14:modId xmlns:p14="http://schemas.microsoft.com/office/powerpoint/2010/main" val="4211591483"/>
              </p:ext>
            </p:extLst>
          </p:nvPr>
        </p:nvGraphicFramePr>
        <p:xfrm>
          <a:off x="348343" y="1447800"/>
          <a:ext cx="10918655" cy="404655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7" name="Audio 26">
            <a:extLst>
              <a:ext uri="{FF2B5EF4-FFF2-40B4-BE49-F238E27FC236}">
                <a16:creationId xmlns:a16="http://schemas.microsoft.com/office/drawing/2014/main" id="{E052A423-F020-0AA2-A889-E44B131737D2}"/>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1415231238"/>
      </p:ext>
    </p:extLst>
  </p:cSld>
  <p:clrMapOvr>
    <a:masterClrMapping/>
  </p:clrMapOvr>
  <mc:AlternateContent xmlns:mc="http://schemas.openxmlformats.org/markup-compatibility/2006" xmlns:p14="http://schemas.microsoft.com/office/powerpoint/2010/main">
    <mc:Choice Requires="p14">
      <p:transition spd="slow" p14:dur="2000" advTm="118978"/>
    </mc:Choice>
    <mc:Fallback xmlns="">
      <p:transition spd="slow" advTm="11897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7"/>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98ED16A-037C-B0D4-8503-F0F1AF4AEC0F}"/>
              </a:ext>
            </a:extLst>
          </p:cNvPr>
          <p:cNvSpPr>
            <a:spLocks noGrp="1"/>
          </p:cNvSpPr>
          <p:nvPr>
            <p:ph type="title"/>
          </p:nvPr>
        </p:nvSpPr>
        <p:spPr/>
        <p:txBody>
          <a:bodyPr/>
          <a:lstStyle/>
          <a:p>
            <a:r>
              <a:rPr lang="en-GB"/>
              <a:t>Quantitative validation of our scale</a:t>
            </a:r>
          </a:p>
        </p:txBody>
      </p:sp>
      <p:sp>
        <p:nvSpPr>
          <p:cNvPr id="3" name="Marcador de contenido 2">
            <a:extLst>
              <a:ext uri="{FF2B5EF4-FFF2-40B4-BE49-F238E27FC236}">
                <a16:creationId xmlns:a16="http://schemas.microsoft.com/office/drawing/2014/main" id="{793F3E00-02B8-E4A8-5C31-377E43302B96}"/>
              </a:ext>
            </a:extLst>
          </p:cNvPr>
          <p:cNvSpPr>
            <a:spLocks noGrp="1"/>
          </p:cNvSpPr>
          <p:nvPr>
            <p:ph sz="quarter" idx="10"/>
          </p:nvPr>
        </p:nvSpPr>
        <p:spPr/>
        <p:txBody>
          <a:bodyPr/>
          <a:lstStyle/>
          <a:p>
            <a:pPr marL="0" indent="0">
              <a:buNone/>
            </a:pPr>
            <a:r>
              <a:rPr lang="es-ES" dirty="0" err="1"/>
              <a:t>Linacre</a:t>
            </a:r>
            <a:r>
              <a:rPr lang="es-ES" dirty="0"/>
              <a:t> J.M. (1994). </a:t>
            </a:r>
            <a:r>
              <a:rPr lang="es-ES" dirty="0" err="1"/>
              <a:t>Many-Facet</a:t>
            </a:r>
            <a:r>
              <a:rPr lang="es-ES" dirty="0"/>
              <a:t> </a:t>
            </a:r>
            <a:r>
              <a:rPr lang="es-ES" dirty="0" err="1"/>
              <a:t>Rasch</a:t>
            </a:r>
            <a:r>
              <a:rPr lang="es-ES" dirty="0"/>
              <a:t> </a:t>
            </a:r>
            <a:r>
              <a:rPr lang="es-ES" dirty="0" err="1"/>
              <a:t>Measurement</a:t>
            </a:r>
            <a:r>
              <a:rPr lang="es-ES" dirty="0"/>
              <a:t>, 2nd Ed. MESA </a:t>
            </a:r>
            <a:r>
              <a:rPr lang="es-ES" dirty="0" err="1"/>
              <a:t>Press</a:t>
            </a:r>
            <a:endParaRPr lang="es-ES" dirty="0"/>
          </a:p>
          <a:p>
            <a:pPr marL="0" indent="0">
              <a:buNone/>
            </a:pPr>
            <a:endParaRPr lang="en-GB" dirty="0"/>
          </a:p>
          <a:p>
            <a:pPr marL="0" indent="0">
              <a:buNone/>
            </a:pPr>
            <a:r>
              <a:rPr lang="en-GB" dirty="0" err="1"/>
              <a:t>Eckes</a:t>
            </a:r>
            <a:r>
              <a:rPr lang="en-GB" dirty="0"/>
              <a:t>, T. (2009). Introduction to Many-facet Rasch measurement. Peter Lang</a:t>
            </a:r>
          </a:p>
        </p:txBody>
      </p:sp>
      <p:pic>
        <p:nvPicPr>
          <p:cNvPr id="22" name="Audio 21">
            <a:extLst>
              <a:ext uri="{FF2B5EF4-FFF2-40B4-BE49-F238E27FC236}">
                <a16:creationId xmlns:a16="http://schemas.microsoft.com/office/drawing/2014/main" id="{BB845204-2371-AA97-E794-DA2D4209C9E4}"/>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3284565591"/>
      </p:ext>
    </p:extLst>
  </p:cSld>
  <p:clrMapOvr>
    <a:masterClrMapping/>
  </p:clrMapOvr>
  <mc:AlternateContent xmlns:mc="http://schemas.openxmlformats.org/markup-compatibility/2006" xmlns:p14="http://schemas.microsoft.com/office/powerpoint/2010/main">
    <mc:Choice Requires="p14">
      <p:transition spd="slow" p14:dur="2000" advTm="24633"/>
    </mc:Choice>
    <mc:Fallback xmlns="">
      <p:transition spd="slow" advTm="2463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2"/>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078C17-A51A-CBE7-5779-50836A476826}"/>
              </a:ext>
            </a:extLst>
          </p:cNvPr>
          <p:cNvSpPr>
            <a:spLocks noGrp="1"/>
          </p:cNvSpPr>
          <p:nvPr>
            <p:ph type="title"/>
          </p:nvPr>
        </p:nvSpPr>
        <p:spPr/>
        <p:txBody>
          <a:bodyPr/>
          <a:lstStyle/>
          <a:p>
            <a:r>
              <a:rPr lang="en-GB" dirty="0"/>
              <a:t>Bibliography</a:t>
            </a:r>
          </a:p>
        </p:txBody>
      </p:sp>
      <p:sp>
        <p:nvSpPr>
          <p:cNvPr id="3" name="Marcador de contenido 2">
            <a:extLst>
              <a:ext uri="{FF2B5EF4-FFF2-40B4-BE49-F238E27FC236}">
                <a16:creationId xmlns:a16="http://schemas.microsoft.com/office/drawing/2014/main" id="{85AD7060-7EE3-EBC4-5132-C05B05F9BDC9}"/>
              </a:ext>
            </a:extLst>
          </p:cNvPr>
          <p:cNvSpPr>
            <a:spLocks noGrp="1"/>
          </p:cNvSpPr>
          <p:nvPr>
            <p:ph idx="1"/>
          </p:nvPr>
        </p:nvSpPr>
        <p:spPr/>
        <p:txBody>
          <a:bodyPr>
            <a:normAutofit/>
          </a:bodyPr>
          <a:lstStyle/>
          <a:p>
            <a:r>
              <a:rPr lang="en-GB" dirty="0" err="1"/>
              <a:t>Barkaoui</a:t>
            </a:r>
            <a:r>
              <a:rPr lang="en-GB" dirty="0"/>
              <a:t>, Khaled. (2010). Explaining ESL essay holistic scores: A multilevel </a:t>
            </a:r>
            <a:r>
              <a:rPr lang="en-GB" dirty="0" err="1"/>
              <a:t>modeling</a:t>
            </a:r>
            <a:r>
              <a:rPr lang="en-GB" dirty="0"/>
              <a:t> approach. Language Testing, 27(4), 515–535.</a:t>
            </a:r>
          </a:p>
          <a:p>
            <a:r>
              <a:rPr lang="en-GB" dirty="0" err="1"/>
              <a:t>Knoch</a:t>
            </a:r>
            <a:r>
              <a:rPr lang="en-GB" dirty="0"/>
              <a:t>, U. (2009). Diagnostic assessment of writing: A comparison of two rating scales. Language Testing, 26(2), 275–304.</a:t>
            </a:r>
          </a:p>
          <a:p>
            <a:r>
              <a:rPr lang="en-GB" dirty="0" err="1"/>
              <a:t>Weigle</a:t>
            </a:r>
            <a:r>
              <a:rPr lang="en-GB" dirty="0"/>
              <a:t>, S. C. (1994). Effects of training on </a:t>
            </a:r>
            <a:r>
              <a:rPr lang="en-GB" dirty="0" err="1"/>
              <a:t>raters</a:t>
            </a:r>
            <a:r>
              <a:rPr lang="en-GB" dirty="0"/>
              <a:t> of ESL compositions. Language Testing, 11(2), 197–223.</a:t>
            </a:r>
          </a:p>
          <a:p>
            <a:r>
              <a:rPr lang="en-GB" dirty="0" err="1"/>
              <a:t>Weigle</a:t>
            </a:r>
            <a:r>
              <a:rPr lang="en-GB" dirty="0"/>
              <a:t>, S. C. (2002). Assessing Writing. Cambridge University Press.</a:t>
            </a:r>
          </a:p>
        </p:txBody>
      </p:sp>
      <p:pic>
        <p:nvPicPr>
          <p:cNvPr id="4" name="Audio 3">
            <a:hlinkClick r:id="" action="ppaction://media"/>
            <a:extLst>
              <a:ext uri="{FF2B5EF4-FFF2-40B4-BE49-F238E27FC236}">
                <a16:creationId xmlns:a16="http://schemas.microsoft.com/office/drawing/2014/main" id="{78D16A36-B865-F89C-C7AF-050BC3E6DEE8}"/>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2761151977"/>
      </p:ext>
    </p:extLst>
  </p:cSld>
  <p:clrMapOvr>
    <a:masterClrMapping/>
  </p:clrMapOvr>
  <mc:AlternateContent xmlns:mc="http://schemas.openxmlformats.org/markup-compatibility/2006" xmlns:p14="http://schemas.microsoft.com/office/powerpoint/2010/main">
    <mc:Choice Requires="p14">
      <p:transition spd="slow" p14:dur="2000" advTm="24480"/>
    </mc:Choice>
    <mc:Fallback xmlns="">
      <p:transition spd="slow" advTm="2448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par>
                          <p:cTn id="7" fill="hold">
                            <p:stCondLst>
                              <p:cond delay="1"/>
                            </p:stCondLst>
                            <p:childTnLst>
                              <p:par>
                                <p:cTn id="8" presetID="1" presetClass="mediacall" presetSubtype="0" fill="hold" nodeType="afterEffect">
                                  <p:stCondLst>
                                    <p:cond delay="0"/>
                                  </p:stCondLst>
                                  <p:childTnLst>
                                    <p:cmd type="call" cmd="playFrom(0.0)">
                                      <p:cBhvr>
                                        <p:cTn id="9"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0"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3A1408-941B-47F8-F1BA-32F6B2507A5E}"/>
              </a:ext>
            </a:extLst>
          </p:cNvPr>
          <p:cNvSpPr>
            <a:spLocks noGrp="1"/>
          </p:cNvSpPr>
          <p:nvPr>
            <p:ph type="title"/>
          </p:nvPr>
        </p:nvSpPr>
        <p:spPr>
          <a:xfrm>
            <a:off x="811547" y="2062062"/>
            <a:ext cx="11066236" cy="320458"/>
          </a:xfrm>
        </p:spPr>
        <p:txBody>
          <a:bodyPr>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Rating scales are key to ensure:</a:t>
            </a:r>
            <a:b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br>
            <a:b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br>
            <a:b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3" name="Diagrama 2">
            <a:extLst>
              <a:ext uri="{FF2B5EF4-FFF2-40B4-BE49-F238E27FC236}">
                <a16:creationId xmlns:a16="http://schemas.microsoft.com/office/drawing/2014/main" id="{1397CF1D-CFD4-796E-C859-4B510EC066CE}"/>
              </a:ext>
            </a:extLst>
          </p:cNvPr>
          <p:cNvGraphicFramePr/>
          <p:nvPr/>
        </p:nvGraphicFramePr>
        <p:xfrm>
          <a:off x="1798320" y="1519767"/>
          <a:ext cx="8006080" cy="430953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 name="CuadroTexto 3">
            <a:extLst>
              <a:ext uri="{FF2B5EF4-FFF2-40B4-BE49-F238E27FC236}">
                <a16:creationId xmlns:a16="http://schemas.microsoft.com/office/drawing/2014/main" id="{1BCE68D7-2217-5EA7-ED7A-5A413527F3FA}"/>
              </a:ext>
            </a:extLst>
          </p:cNvPr>
          <p:cNvSpPr txBox="1"/>
          <p:nvPr/>
        </p:nvSpPr>
        <p:spPr>
          <a:xfrm>
            <a:off x="3962400" y="3351367"/>
            <a:ext cx="5842000" cy="646331"/>
          </a:xfrm>
          <a:prstGeom prst="rect">
            <a:avLst/>
          </a:prstGeom>
          <a:solidFill>
            <a:schemeClr val="bg1"/>
          </a:solidFill>
        </p:spPr>
        <p:txBody>
          <a:bodyPr wrap="square" rtlCol="0">
            <a:spAutoFit/>
          </a:bodyPr>
          <a:lstStyle/>
          <a:p>
            <a:r>
              <a:rPr lang="en-GB" dirty="0"/>
              <a:t>Validity: the extend to which the test used measures what is intended to measure</a:t>
            </a:r>
          </a:p>
        </p:txBody>
      </p:sp>
      <p:pic>
        <p:nvPicPr>
          <p:cNvPr id="29" name="Audio 28">
            <a:extLst>
              <a:ext uri="{FF2B5EF4-FFF2-40B4-BE49-F238E27FC236}">
                <a16:creationId xmlns:a16="http://schemas.microsoft.com/office/drawing/2014/main" id="{BBB9C299-E3FF-5E4B-8FC2-D186CEFA69D4}"/>
              </a:ext>
            </a:extLst>
          </p:cNvPr>
          <p:cNvPicPr>
            <a:picLocks noChangeAspect="1"/>
          </p:cNvPicPr>
          <p:nvPr>
            <a:audioFile r:link="rId3"/>
            <p:extLst>
              <p:ext uri="{DAA4B4D4-6D71-4841-9C94-3DE7FCFB9230}">
                <p14:media xmlns:p14="http://schemas.microsoft.com/office/powerpoint/2010/main" r:embed="rId2"/>
              </p:ext>
            </p:extLst>
          </p:nvPr>
        </p:nvPicPr>
        <p:blipFill>
          <a:blip r:embed="rId10"/>
          <a:stretch>
            <a:fillRect/>
          </a:stretch>
        </p:blipFill>
        <p:spPr>
          <a:xfrm>
            <a:off x="11163300" y="5829300"/>
            <a:ext cx="812800" cy="812800"/>
          </a:xfrm>
          <a:prstGeom prst="rect">
            <a:avLst/>
          </a:prstGeom>
        </p:spPr>
      </p:pic>
    </p:spTree>
    <p:custDataLst>
      <p:tags r:id="rId1"/>
    </p:custDataLst>
    <p:extLst>
      <p:ext uri="{BB962C8B-B14F-4D97-AF65-F5344CB8AC3E}">
        <p14:creationId xmlns:p14="http://schemas.microsoft.com/office/powerpoint/2010/main" val="3275056663"/>
      </p:ext>
    </p:extLst>
  </p:cSld>
  <p:clrMapOvr>
    <a:masterClrMapping/>
  </p:clrMapOvr>
  <mc:AlternateContent xmlns:mc="http://schemas.openxmlformats.org/markup-compatibility/2006" xmlns:p14="http://schemas.microsoft.com/office/powerpoint/2010/main">
    <mc:Choice Requires="p14">
      <p:transition spd="slow" p14:dur="2000" advTm="59008"/>
    </mc:Choice>
    <mc:Fallback xmlns="">
      <p:transition spd="slow" advTm="5900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9"/>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29"/>
                </p:tgtEl>
              </p:cMediaNode>
            </p:audio>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3A1408-941B-47F8-F1BA-32F6B2507A5E}"/>
              </a:ext>
            </a:extLst>
          </p:cNvPr>
          <p:cNvSpPr>
            <a:spLocks noGrp="1"/>
          </p:cNvSpPr>
          <p:nvPr>
            <p:ph type="title"/>
          </p:nvPr>
        </p:nvSpPr>
        <p:spPr>
          <a:xfrm>
            <a:off x="811547" y="2062062"/>
            <a:ext cx="11066236" cy="320458"/>
          </a:xfrm>
        </p:spPr>
        <p:txBody>
          <a:bodyPr>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Rating scales are key to ensure:</a:t>
            </a:r>
            <a:b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br>
            <a:b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br>
            <a:b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3" name="Diagrama 2">
            <a:extLst>
              <a:ext uri="{FF2B5EF4-FFF2-40B4-BE49-F238E27FC236}">
                <a16:creationId xmlns:a16="http://schemas.microsoft.com/office/drawing/2014/main" id="{1397CF1D-CFD4-796E-C859-4B510EC066CE}"/>
              </a:ext>
            </a:extLst>
          </p:cNvPr>
          <p:cNvGraphicFramePr/>
          <p:nvPr/>
        </p:nvGraphicFramePr>
        <p:xfrm>
          <a:off x="1798320" y="1519767"/>
          <a:ext cx="8006080" cy="430953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 name="CuadroTexto 3">
            <a:extLst>
              <a:ext uri="{FF2B5EF4-FFF2-40B4-BE49-F238E27FC236}">
                <a16:creationId xmlns:a16="http://schemas.microsoft.com/office/drawing/2014/main" id="{85F0A42F-6A89-DEC8-A122-2B2263805A00}"/>
              </a:ext>
            </a:extLst>
          </p:cNvPr>
          <p:cNvSpPr txBox="1"/>
          <p:nvPr/>
        </p:nvSpPr>
        <p:spPr>
          <a:xfrm>
            <a:off x="6035783" y="3074368"/>
            <a:ext cx="5842000" cy="1200329"/>
          </a:xfrm>
          <a:prstGeom prst="rect">
            <a:avLst/>
          </a:prstGeom>
          <a:solidFill>
            <a:schemeClr val="bg1"/>
          </a:solidFill>
        </p:spPr>
        <p:txBody>
          <a:bodyPr wrap="square" rtlCol="0">
            <a:spAutoFit/>
          </a:bodyPr>
          <a:lstStyle/>
          <a:p>
            <a:r>
              <a:rPr lang="en-GB" dirty="0"/>
              <a:t>Reliability: </a:t>
            </a:r>
            <a:r>
              <a:rPr lang="en-GB" sz="1800" kern="0" dirty="0">
                <a:effectLst/>
                <a:latin typeface="Calibri" panose="020F0502020204030204" pitchFamily="34" charset="0"/>
                <a:ea typeface="Calibri" panose="020F0502020204030204" pitchFamily="34" charset="0"/>
              </a:rPr>
              <a:t>Reliability in language testing refers to the degree to which a language test consistently and accurately measures the language skills or abilities it is designed to assess. </a:t>
            </a:r>
            <a:endParaRPr lang="en-GB" dirty="0"/>
          </a:p>
        </p:txBody>
      </p:sp>
      <p:pic>
        <p:nvPicPr>
          <p:cNvPr id="20" name="Audio 19">
            <a:extLst>
              <a:ext uri="{FF2B5EF4-FFF2-40B4-BE49-F238E27FC236}">
                <a16:creationId xmlns:a16="http://schemas.microsoft.com/office/drawing/2014/main" id="{039328B1-6EA2-42AE-D93F-5A1EAB5B10CC}"/>
              </a:ext>
            </a:extLst>
          </p:cNvPr>
          <p:cNvPicPr>
            <a:picLocks noChangeAspect="1"/>
          </p:cNvPicPr>
          <p:nvPr>
            <a:audioFile r:link="rId3"/>
            <p:extLst>
              <p:ext uri="{DAA4B4D4-6D71-4841-9C94-3DE7FCFB9230}">
                <p14:media xmlns:p14="http://schemas.microsoft.com/office/powerpoint/2010/main" r:embed="rId2"/>
              </p:ext>
            </p:extLst>
          </p:nvPr>
        </p:nvPicPr>
        <p:blipFill>
          <a:blip r:embed="rId10"/>
          <a:stretch>
            <a:fillRect/>
          </a:stretch>
        </p:blipFill>
        <p:spPr>
          <a:xfrm>
            <a:off x="11163300" y="5829300"/>
            <a:ext cx="812800" cy="812800"/>
          </a:xfrm>
          <a:prstGeom prst="rect">
            <a:avLst/>
          </a:prstGeom>
        </p:spPr>
      </p:pic>
    </p:spTree>
    <p:custDataLst>
      <p:tags r:id="rId1"/>
    </p:custDataLst>
    <p:extLst>
      <p:ext uri="{BB962C8B-B14F-4D97-AF65-F5344CB8AC3E}">
        <p14:creationId xmlns:p14="http://schemas.microsoft.com/office/powerpoint/2010/main" val="1239898611"/>
      </p:ext>
    </p:extLst>
  </p:cSld>
  <p:clrMapOvr>
    <a:masterClrMapping/>
  </p:clrMapOvr>
  <mc:AlternateContent xmlns:mc="http://schemas.openxmlformats.org/markup-compatibility/2006" xmlns:p14="http://schemas.microsoft.com/office/powerpoint/2010/main">
    <mc:Choice Requires="p14">
      <p:transition spd="slow" p14:dur="2000" advTm="72853"/>
    </mc:Choice>
    <mc:Fallback xmlns="">
      <p:transition spd="slow" advTm="7285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0"/>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20"/>
                </p:tgtEl>
              </p:cMediaNode>
            </p:audio>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3A1408-941B-47F8-F1BA-32F6B2507A5E}"/>
              </a:ext>
            </a:extLst>
          </p:cNvPr>
          <p:cNvSpPr>
            <a:spLocks noGrp="1"/>
          </p:cNvSpPr>
          <p:nvPr>
            <p:ph type="title"/>
          </p:nvPr>
        </p:nvSpPr>
        <p:spPr>
          <a:xfrm>
            <a:off x="811547" y="2062062"/>
            <a:ext cx="11066236" cy="320458"/>
          </a:xfrm>
        </p:spPr>
        <p:txBody>
          <a:bodyPr>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Rating scales are key to ensure:</a:t>
            </a:r>
            <a:b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br>
            <a:b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br>
            <a:b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3" name="Diagrama 2">
            <a:extLst>
              <a:ext uri="{FF2B5EF4-FFF2-40B4-BE49-F238E27FC236}">
                <a16:creationId xmlns:a16="http://schemas.microsoft.com/office/drawing/2014/main" id="{1397CF1D-CFD4-796E-C859-4B510EC066CE}"/>
              </a:ext>
            </a:extLst>
          </p:cNvPr>
          <p:cNvGraphicFramePr/>
          <p:nvPr/>
        </p:nvGraphicFramePr>
        <p:xfrm>
          <a:off x="1798320" y="1519767"/>
          <a:ext cx="8006080" cy="430953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 name="CuadroTexto 4">
            <a:extLst>
              <a:ext uri="{FF2B5EF4-FFF2-40B4-BE49-F238E27FC236}">
                <a16:creationId xmlns:a16="http://schemas.microsoft.com/office/drawing/2014/main" id="{318E8740-5C68-E18C-C5FB-8D06401E3795}"/>
              </a:ext>
            </a:extLst>
          </p:cNvPr>
          <p:cNvSpPr txBox="1"/>
          <p:nvPr/>
        </p:nvSpPr>
        <p:spPr>
          <a:xfrm>
            <a:off x="127000" y="2998153"/>
            <a:ext cx="5588000" cy="1477328"/>
          </a:xfrm>
          <a:prstGeom prst="rect">
            <a:avLst/>
          </a:prstGeom>
          <a:solidFill>
            <a:schemeClr val="bg1"/>
          </a:solidFill>
        </p:spPr>
        <p:txBody>
          <a:bodyPr wrap="square">
            <a:spAutoFit/>
          </a:bodyPr>
          <a:lstStyle/>
          <a:p>
            <a:r>
              <a:rPr lang="en-GB" sz="1800" kern="0" dirty="0">
                <a:effectLst/>
                <a:latin typeface="Calibri" panose="020F0502020204030204" pitchFamily="34" charset="0"/>
                <a:ea typeface="Calibri" panose="020F0502020204030204" pitchFamily="34" charset="0"/>
              </a:rPr>
              <a:t>A good rating scale allows for meaningful feedback to test takers. Clear and specific descriptors at different proficiency levels help candidates understand their strengths and weaknesses, enabling them to focus on areas that need improvement. </a:t>
            </a:r>
            <a:endParaRPr lang="en-GB" dirty="0"/>
          </a:p>
        </p:txBody>
      </p:sp>
      <p:pic>
        <p:nvPicPr>
          <p:cNvPr id="15" name="Audio 14">
            <a:extLst>
              <a:ext uri="{FF2B5EF4-FFF2-40B4-BE49-F238E27FC236}">
                <a16:creationId xmlns:a16="http://schemas.microsoft.com/office/drawing/2014/main" id="{1D898D32-4DF9-174A-C3EE-DDD3FB588FDA}"/>
              </a:ext>
            </a:extLst>
          </p:cNvPr>
          <p:cNvPicPr>
            <a:picLocks noChangeAspect="1"/>
          </p:cNvPicPr>
          <p:nvPr>
            <a:audioFile r:link="rId3"/>
            <p:extLst>
              <p:ext uri="{DAA4B4D4-6D71-4841-9C94-3DE7FCFB9230}">
                <p14:media xmlns:p14="http://schemas.microsoft.com/office/powerpoint/2010/main" r:embed="rId2"/>
              </p:ext>
            </p:extLst>
          </p:nvPr>
        </p:nvPicPr>
        <p:blipFill>
          <a:blip r:embed="rId10"/>
          <a:stretch>
            <a:fillRect/>
          </a:stretch>
        </p:blipFill>
        <p:spPr>
          <a:xfrm>
            <a:off x="11163300" y="5829300"/>
            <a:ext cx="812800" cy="812800"/>
          </a:xfrm>
          <a:prstGeom prst="rect">
            <a:avLst/>
          </a:prstGeom>
        </p:spPr>
      </p:pic>
    </p:spTree>
    <p:custDataLst>
      <p:tags r:id="rId1"/>
    </p:custDataLst>
    <p:extLst>
      <p:ext uri="{BB962C8B-B14F-4D97-AF65-F5344CB8AC3E}">
        <p14:creationId xmlns:p14="http://schemas.microsoft.com/office/powerpoint/2010/main" val="655263203"/>
      </p:ext>
    </p:extLst>
  </p:cSld>
  <p:clrMapOvr>
    <a:masterClrMapping/>
  </p:clrMapOvr>
  <mc:AlternateContent xmlns:mc="http://schemas.openxmlformats.org/markup-compatibility/2006" xmlns:p14="http://schemas.microsoft.com/office/powerpoint/2010/main">
    <mc:Choice Requires="p14">
      <p:transition spd="slow" p14:dur="2000" advTm="37376"/>
    </mc:Choice>
    <mc:Fallback xmlns="">
      <p:transition spd="slow" advTm="3737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5"/>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15"/>
                </p:tgtEl>
              </p:cMediaNode>
            </p:audio>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3A1408-941B-47F8-F1BA-32F6B2507A5E}"/>
              </a:ext>
            </a:extLst>
          </p:cNvPr>
          <p:cNvSpPr>
            <a:spLocks noGrp="1"/>
          </p:cNvSpPr>
          <p:nvPr>
            <p:ph type="title"/>
          </p:nvPr>
        </p:nvSpPr>
        <p:spPr>
          <a:xfrm>
            <a:off x="811547" y="2062062"/>
            <a:ext cx="11066236" cy="320458"/>
          </a:xfrm>
        </p:spPr>
        <p:txBody>
          <a:bodyPr>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Rating scales are key to ensure:</a:t>
            </a:r>
            <a:b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br>
            <a:b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br>
            <a:b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3" name="Diagrama 2">
            <a:extLst>
              <a:ext uri="{FF2B5EF4-FFF2-40B4-BE49-F238E27FC236}">
                <a16:creationId xmlns:a16="http://schemas.microsoft.com/office/drawing/2014/main" id="{1397CF1D-CFD4-796E-C859-4B510EC066CE}"/>
              </a:ext>
            </a:extLst>
          </p:cNvPr>
          <p:cNvGraphicFramePr/>
          <p:nvPr/>
        </p:nvGraphicFramePr>
        <p:xfrm>
          <a:off x="1798320" y="1519767"/>
          <a:ext cx="8006080" cy="430953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6" name="Audio 5">
            <a:hlinkClick r:id="" action="ppaction://media"/>
            <a:extLst>
              <a:ext uri="{FF2B5EF4-FFF2-40B4-BE49-F238E27FC236}">
                <a16:creationId xmlns:a16="http://schemas.microsoft.com/office/drawing/2014/main" id="{CB65518E-BC33-E73A-8EAF-67C4A6C415F3}"/>
              </a:ext>
            </a:extLst>
          </p:cNvPr>
          <p:cNvPicPr>
            <a:picLocks noChangeAspect="1"/>
          </p:cNvPicPr>
          <p:nvPr>
            <a:audioFile r:link="rId3"/>
            <p:extLst>
              <p:ext uri="{DAA4B4D4-6D71-4841-9C94-3DE7FCFB9230}">
                <p14:media xmlns:p14="http://schemas.microsoft.com/office/powerpoint/2010/main" r:embed="rId2"/>
              </p:ext>
            </p:extLst>
          </p:nvPr>
        </p:nvPicPr>
        <p:blipFill>
          <a:blip r:embed="rId10"/>
          <a:stretch>
            <a:fillRect/>
          </a:stretch>
        </p:blipFill>
        <p:spPr>
          <a:xfrm>
            <a:off x="11163300" y="5829300"/>
            <a:ext cx="812800" cy="812800"/>
          </a:xfrm>
          <a:prstGeom prst="rect">
            <a:avLst/>
          </a:prstGeom>
        </p:spPr>
      </p:pic>
      <p:sp>
        <p:nvSpPr>
          <p:cNvPr id="4" name="CuadroTexto 3">
            <a:extLst>
              <a:ext uri="{FF2B5EF4-FFF2-40B4-BE49-F238E27FC236}">
                <a16:creationId xmlns:a16="http://schemas.microsoft.com/office/drawing/2014/main" id="{55797A35-B4FC-1F23-70B8-5DE8B54608B8}"/>
              </a:ext>
            </a:extLst>
          </p:cNvPr>
          <p:cNvSpPr txBox="1"/>
          <p:nvPr/>
        </p:nvSpPr>
        <p:spPr>
          <a:xfrm>
            <a:off x="2101850" y="2935869"/>
            <a:ext cx="5588000" cy="1477328"/>
          </a:xfrm>
          <a:prstGeom prst="rect">
            <a:avLst/>
          </a:prstGeom>
          <a:solidFill>
            <a:schemeClr val="bg1"/>
          </a:solidFill>
        </p:spPr>
        <p:txBody>
          <a:bodyPr wrap="square">
            <a:spAutoFit/>
          </a:bodyPr>
          <a:lstStyle/>
          <a:p>
            <a:r>
              <a:rPr lang="en-GB" dirty="0"/>
              <a:t>A</a:t>
            </a:r>
            <a:r>
              <a:rPr lang="en-GB"/>
              <a:t> </a:t>
            </a:r>
            <a:r>
              <a:rPr lang="en-GB" dirty="0"/>
              <a:t>good rating scale allows for standardization in language assessment. It provides a common framework that all assessors can follow, ensuring that candidates are evaluated consistently across different contexts and exam administrations. </a:t>
            </a:r>
          </a:p>
        </p:txBody>
      </p:sp>
    </p:spTree>
    <p:custDataLst>
      <p:tags r:id="rId1"/>
    </p:custDataLst>
    <p:extLst>
      <p:ext uri="{BB962C8B-B14F-4D97-AF65-F5344CB8AC3E}">
        <p14:creationId xmlns:p14="http://schemas.microsoft.com/office/powerpoint/2010/main" val="2171655272"/>
      </p:ext>
    </p:extLst>
  </p:cSld>
  <p:clrMapOvr>
    <a:masterClrMapping/>
  </p:clrMapOvr>
  <mc:AlternateContent xmlns:mc="http://schemas.openxmlformats.org/markup-compatibility/2006" xmlns:p14="http://schemas.microsoft.com/office/powerpoint/2010/main">
    <mc:Choice Requires="p14">
      <p:transition spd="slow" p14:dur="2000" advTm="34954"/>
    </mc:Choice>
    <mc:Fallback xmlns="">
      <p:transition spd="slow" advTm="3495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par>
                          <p:cTn id="7" fill="hold">
                            <p:stCondLst>
                              <p:cond delay="1"/>
                            </p:stCondLst>
                            <p:childTnLst>
                              <p:par>
                                <p:cTn id="8" presetID="1" presetClass="mediacall" presetSubtype="0" fill="hold" nodeType="afterEffect">
                                  <p:stCondLst>
                                    <p:cond delay="0"/>
                                  </p:stCondLst>
                                  <p:childTnLst>
                                    <p:cmd type="call" cmd="playFrom(0.0)">
                                      <p:cBhvr>
                                        <p:cTn id="9" dur="1" fill="hold"/>
                                        <p:tgtEl>
                                          <p:spTgt spid="6"/>
                                        </p:tgtEl>
                                      </p:cBhvr>
                                    </p:cmd>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4" fill="hold" display="0">
                  <p:stCondLst>
                    <p:cond delay="indefinite"/>
                  </p:stCondLst>
                  <p:endCondLst>
                    <p:cond evt="onStopAudio" delay="0">
                      <p:tgtEl>
                        <p:sldTgt/>
                      </p:tgtEl>
                    </p:cond>
                  </p:endCondLst>
                </p:cTn>
                <p:tgtEl>
                  <p:spTgt spid="6"/>
                </p:tgtEl>
              </p:cMediaNode>
            </p:audio>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04A272-EE1F-E927-D4D4-A565F381D7F9}"/>
              </a:ext>
            </a:extLst>
          </p:cNvPr>
          <p:cNvSpPr>
            <a:spLocks noGrp="1"/>
          </p:cNvSpPr>
          <p:nvPr>
            <p:ph type="title"/>
          </p:nvPr>
        </p:nvSpPr>
        <p:spPr/>
        <p:txBody>
          <a:bodyPr/>
          <a:lstStyle/>
          <a:p>
            <a:r>
              <a:rPr lang="en-GB" dirty="0"/>
              <a:t>Most common types of rating scales </a:t>
            </a:r>
          </a:p>
        </p:txBody>
      </p:sp>
      <p:sp>
        <p:nvSpPr>
          <p:cNvPr id="3" name="Marcador de contenido 2">
            <a:extLst>
              <a:ext uri="{FF2B5EF4-FFF2-40B4-BE49-F238E27FC236}">
                <a16:creationId xmlns:a16="http://schemas.microsoft.com/office/drawing/2014/main" id="{DFA0F19A-AAF8-CDE1-F7C3-6FF35CF7E2F0}"/>
              </a:ext>
            </a:extLst>
          </p:cNvPr>
          <p:cNvSpPr>
            <a:spLocks noGrp="1"/>
          </p:cNvSpPr>
          <p:nvPr>
            <p:ph idx="1"/>
          </p:nvPr>
        </p:nvSpPr>
        <p:spPr/>
        <p:txBody>
          <a:bodyPr/>
          <a:lstStyle/>
          <a:p>
            <a:pPr marL="0" indent="0">
              <a:buNone/>
            </a:pPr>
            <a:r>
              <a:rPr lang="en-GB" dirty="0"/>
              <a:t>Holistic rating scale</a:t>
            </a:r>
          </a:p>
          <a:p>
            <a:pPr marL="0" indent="0">
              <a:buNone/>
            </a:pPr>
            <a:endParaRPr lang="en-GB" dirty="0"/>
          </a:p>
          <a:p>
            <a:pPr marL="0" indent="0">
              <a:buNone/>
            </a:pPr>
            <a:endParaRPr lang="en-GB" dirty="0"/>
          </a:p>
        </p:txBody>
      </p:sp>
      <p:pic>
        <p:nvPicPr>
          <p:cNvPr id="4" name="Imagen 3">
            <a:extLst>
              <a:ext uri="{FF2B5EF4-FFF2-40B4-BE49-F238E27FC236}">
                <a16:creationId xmlns:a16="http://schemas.microsoft.com/office/drawing/2014/main" id="{7747522D-89B2-0E45-0A8A-C50EC5134790}"/>
              </a:ext>
            </a:extLst>
          </p:cNvPr>
          <p:cNvPicPr>
            <a:picLocks noChangeAspect="1"/>
          </p:cNvPicPr>
          <p:nvPr/>
        </p:nvPicPr>
        <p:blipFill>
          <a:blip r:embed="rId4"/>
          <a:stretch>
            <a:fillRect/>
          </a:stretch>
        </p:blipFill>
        <p:spPr>
          <a:xfrm>
            <a:off x="4052047" y="1825625"/>
            <a:ext cx="6302188" cy="2745309"/>
          </a:xfrm>
          <a:prstGeom prst="rect">
            <a:avLst/>
          </a:prstGeom>
        </p:spPr>
      </p:pic>
      <p:pic>
        <p:nvPicPr>
          <p:cNvPr id="6" name="Audio 5">
            <a:hlinkClick r:id="" action="ppaction://media"/>
            <a:extLst>
              <a:ext uri="{FF2B5EF4-FFF2-40B4-BE49-F238E27FC236}">
                <a16:creationId xmlns:a16="http://schemas.microsoft.com/office/drawing/2014/main" id="{0ED4CD33-057A-3455-68C6-FA5422B4A5C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4210030415"/>
      </p:ext>
    </p:extLst>
  </p:cSld>
  <p:clrMapOvr>
    <a:masterClrMapping/>
  </p:clrMapOvr>
  <mc:AlternateContent xmlns:mc="http://schemas.openxmlformats.org/markup-compatibility/2006" xmlns:p14="http://schemas.microsoft.com/office/powerpoint/2010/main">
    <mc:Choice Requires="p14">
      <p:transition spd="slow" p14:dur="2000" advTm="46890"/>
    </mc:Choice>
    <mc:Fallback xmlns="">
      <p:transition spd="slow" advTm="4689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par>
                          <p:cTn id="7" fill="hold">
                            <p:stCondLst>
                              <p:cond delay="1"/>
                            </p:stCondLst>
                            <p:childTnLst>
                              <p:par>
                                <p:cTn id="8" presetID="1" presetClass="mediacall" presetSubtype="0" fill="hold" nodeType="afterEffect">
                                  <p:stCondLst>
                                    <p:cond delay="0"/>
                                  </p:stCondLst>
                                  <p:childTnLst>
                                    <p:cmd type="call" cmd="playFrom(0.0)">
                                      <p:cBhvr>
                                        <p:cTn id="9"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0" fill="hold" display="0">
                  <p:stCondLst>
                    <p:cond delay="indefinite"/>
                  </p:stCondLst>
                  <p:endCondLst>
                    <p:cond evt="onStopAudio" delay="0">
                      <p:tgtEl>
                        <p:sldTgt/>
                      </p:tgtEl>
                    </p:cond>
                  </p:endCondLst>
                </p:cTn>
                <p:tgtEl>
                  <p:spTgt spid="6"/>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04A272-EE1F-E927-D4D4-A565F381D7F9}"/>
              </a:ext>
            </a:extLst>
          </p:cNvPr>
          <p:cNvSpPr>
            <a:spLocks noGrp="1"/>
          </p:cNvSpPr>
          <p:nvPr>
            <p:ph type="title"/>
          </p:nvPr>
        </p:nvSpPr>
        <p:spPr>
          <a:xfrm>
            <a:off x="486937" y="103326"/>
            <a:ext cx="11218126" cy="1325563"/>
          </a:xfrm>
        </p:spPr>
        <p:txBody>
          <a:bodyPr/>
          <a:lstStyle/>
          <a:p>
            <a:r>
              <a:rPr lang="en-GB" dirty="0"/>
              <a:t>Most common types of rating scales </a:t>
            </a:r>
          </a:p>
        </p:txBody>
      </p:sp>
      <p:sp>
        <p:nvSpPr>
          <p:cNvPr id="3" name="Marcador de contenido 2">
            <a:extLst>
              <a:ext uri="{FF2B5EF4-FFF2-40B4-BE49-F238E27FC236}">
                <a16:creationId xmlns:a16="http://schemas.microsoft.com/office/drawing/2014/main" id="{DFA0F19A-AAF8-CDE1-F7C3-6FF35CF7E2F0}"/>
              </a:ext>
            </a:extLst>
          </p:cNvPr>
          <p:cNvSpPr>
            <a:spLocks noGrp="1"/>
          </p:cNvSpPr>
          <p:nvPr>
            <p:ph idx="1"/>
          </p:nvPr>
        </p:nvSpPr>
        <p:spPr>
          <a:xfrm>
            <a:off x="490654" y="1825625"/>
            <a:ext cx="2037861" cy="4051068"/>
          </a:xfrm>
        </p:spPr>
        <p:txBody>
          <a:bodyPr/>
          <a:lstStyle/>
          <a:p>
            <a:pPr marL="0" indent="0">
              <a:buNone/>
            </a:pPr>
            <a:r>
              <a:rPr lang="en-GB" dirty="0"/>
              <a:t>Analytic rating scale</a:t>
            </a:r>
          </a:p>
          <a:p>
            <a:pPr marL="0" indent="0">
              <a:buNone/>
            </a:pPr>
            <a:endParaRPr lang="en-GB" dirty="0"/>
          </a:p>
          <a:p>
            <a:pPr marL="0" indent="0">
              <a:buNone/>
            </a:pPr>
            <a:endParaRPr lang="en-GB" dirty="0"/>
          </a:p>
        </p:txBody>
      </p:sp>
      <p:pic>
        <p:nvPicPr>
          <p:cNvPr id="11" name="Audio 10">
            <a:extLst>
              <a:ext uri="{FF2B5EF4-FFF2-40B4-BE49-F238E27FC236}">
                <a16:creationId xmlns:a16="http://schemas.microsoft.com/office/drawing/2014/main" id="{07CED507-C0D9-87EC-169B-C3C0EC8D07D2}"/>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163300" y="5829300"/>
            <a:ext cx="812800" cy="812800"/>
          </a:xfrm>
          <a:prstGeom prst="rect">
            <a:avLst/>
          </a:prstGeom>
        </p:spPr>
      </p:pic>
      <p:pic>
        <p:nvPicPr>
          <p:cNvPr id="4" name="Imagen 3">
            <a:extLst>
              <a:ext uri="{FF2B5EF4-FFF2-40B4-BE49-F238E27FC236}">
                <a16:creationId xmlns:a16="http://schemas.microsoft.com/office/drawing/2014/main" id="{52EC6B38-7B22-CACD-E5E3-2C0EE8336CA4}"/>
              </a:ext>
            </a:extLst>
          </p:cNvPr>
          <p:cNvPicPr>
            <a:picLocks noChangeAspect="1"/>
          </p:cNvPicPr>
          <p:nvPr/>
        </p:nvPicPr>
        <p:blipFill>
          <a:blip r:embed="rId5"/>
          <a:stretch>
            <a:fillRect/>
          </a:stretch>
        </p:blipFill>
        <p:spPr>
          <a:xfrm>
            <a:off x="2528515" y="1146326"/>
            <a:ext cx="7513982" cy="4945566"/>
          </a:xfrm>
          <a:prstGeom prst="rect">
            <a:avLst/>
          </a:prstGeom>
        </p:spPr>
      </p:pic>
    </p:spTree>
    <p:extLst>
      <p:ext uri="{BB962C8B-B14F-4D97-AF65-F5344CB8AC3E}">
        <p14:creationId xmlns:p14="http://schemas.microsoft.com/office/powerpoint/2010/main" val="1275924481"/>
      </p:ext>
    </p:extLst>
  </p:cSld>
  <p:clrMapOvr>
    <a:masterClrMapping/>
  </p:clrMapOvr>
  <mc:AlternateContent xmlns:mc="http://schemas.openxmlformats.org/markup-compatibility/2006" xmlns:p14="http://schemas.microsoft.com/office/powerpoint/2010/main">
    <mc:Choice Requires="p14">
      <p:transition spd="slow" p14:dur="2000" advTm="51093"/>
    </mc:Choice>
    <mc:Fallback xmlns="">
      <p:transition spd="slow" advTm="5109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1"/>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04A272-EE1F-E927-D4D4-A565F381D7F9}"/>
              </a:ext>
            </a:extLst>
          </p:cNvPr>
          <p:cNvSpPr>
            <a:spLocks noGrp="1"/>
          </p:cNvSpPr>
          <p:nvPr>
            <p:ph type="title"/>
          </p:nvPr>
        </p:nvSpPr>
        <p:spPr/>
        <p:txBody>
          <a:bodyPr/>
          <a:lstStyle/>
          <a:p>
            <a:r>
              <a:rPr lang="en-GB" dirty="0"/>
              <a:t>Characteristics of the scales: which type to choose</a:t>
            </a:r>
          </a:p>
        </p:txBody>
      </p:sp>
      <p:sp>
        <p:nvSpPr>
          <p:cNvPr id="3" name="Marcador de contenido 2">
            <a:extLst>
              <a:ext uri="{FF2B5EF4-FFF2-40B4-BE49-F238E27FC236}">
                <a16:creationId xmlns:a16="http://schemas.microsoft.com/office/drawing/2014/main" id="{DFA0F19A-AAF8-CDE1-F7C3-6FF35CF7E2F0}"/>
              </a:ext>
            </a:extLst>
          </p:cNvPr>
          <p:cNvSpPr>
            <a:spLocks noGrp="1"/>
          </p:cNvSpPr>
          <p:nvPr>
            <p:ph idx="1"/>
          </p:nvPr>
        </p:nvSpPr>
        <p:spPr/>
        <p:txBody>
          <a:bodyPr/>
          <a:lstStyle/>
          <a:p>
            <a:pPr marL="0" indent="0">
              <a:buNone/>
            </a:pPr>
            <a:endParaRPr lang="en-GB" dirty="0"/>
          </a:p>
          <a:p>
            <a:pPr marL="0" indent="0">
              <a:buNone/>
            </a:pPr>
            <a:r>
              <a:rPr lang="en-GB" b="1" dirty="0"/>
              <a:t>Holistic rating scale</a:t>
            </a:r>
            <a:r>
              <a:rPr lang="en-GB" dirty="0"/>
              <a:t>: authentic, allows for faster rating processes, performs well for experienced or highly trained </a:t>
            </a:r>
            <a:r>
              <a:rPr lang="en-GB" dirty="0" err="1"/>
              <a:t>raters</a:t>
            </a:r>
            <a:r>
              <a:rPr lang="en-GB" dirty="0"/>
              <a:t>.</a:t>
            </a:r>
          </a:p>
          <a:p>
            <a:pPr marL="0" indent="0">
              <a:buNone/>
            </a:pPr>
            <a:endParaRPr lang="en-GB" dirty="0"/>
          </a:p>
          <a:p>
            <a:pPr marL="0" indent="0">
              <a:buNone/>
            </a:pPr>
            <a:r>
              <a:rPr lang="en-GB" b="1" dirty="0"/>
              <a:t>Analytic rating scale</a:t>
            </a:r>
            <a:r>
              <a:rPr lang="en-GB" dirty="0"/>
              <a:t>: reliable, richer information for test takers, suitable for novice </a:t>
            </a:r>
            <a:r>
              <a:rPr lang="en-GB" dirty="0" err="1"/>
              <a:t>raters</a:t>
            </a:r>
            <a:r>
              <a:rPr lang="en-GB" dirty="0"/>
              <a:t>.</a:t>
            </a:r>
          </a:p>
          <a:p>
            <a:pPr marL="0" indent="0">
              <a:buNone/>
            </a:pPr>
            <a:endParaRPr lang="en-GB" dirty="0"/>
          </a:p>
          <a:p>
            <a:pPr marL="0" indent="0">
              <a:buNone/>
            </a:pPr>
            <a:endParaRPr lang="en-GB" dirty="0"/>
          </a:p>
        </p:txBody>
      </p:sp>
      <p:pic>
        <p:nvPicPr>
          <p:cNvPr id="16" name="Audio 15">
            <a:extLst>
              <a:ext uri="{FF2B5EF4-FFF2-40B4-BE49-F238E27FC236}">
                <a16:creationId xmlns:a16="http://schemas.microsoft.com/office/drawing/2014/main" id="{6D64AB33-F7F5-5752-F761-E444E47EAF52}"/>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3786334247"/>
      </p:ext>
    </p:extLst>
  </p:cSld>
  <p:clrMapOvr>
    <a:masterClrMapping/>
  </p:clrMapOvr>
  <mc:AlternateContent xmlns:mc="http://schemas.openxmlformats.org/markup-compatibility/2006" xmlns:p14="http://schemas.microsoft.com/office/powerpoint/2010/main">
    <mc:Choice Requires="p14">
      <p:transition spd="slow" p14:dur="2000" advTm="49301"/>
    </mc:Choice>
    <mc:Fallback xmlns="">
      <p:transition spd="slow" advTm="4930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6"/>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3.5"/>
</p:tagLst>
</file>

<file path=ppt/tags/tag2.xml><?xml version="1.0" encoding="utf-8"?>
<p:tagLst xmlns:a="http://schemas.openxmlformats.org/drawingml/2006/main" xmlns:r="http://schemas.openxmlformats.org/officeDocument/2006/relationships" xmlns:p="http://schemas.openxmlformats.org/presentationml/2006/main">
  <p:tag name="TIMING" val="|2.9"/>
</p:tagLst>
</file>

<file path=ppt/tags/tag3.xml><?xml version="1.0" encoding="utf-8"?>
<p:tagLst xmlns:a="http://schemas.openxmlformats.org/drawingml/2006/main" xmlns:r="http://schemas.openxmlformats.org/officeDocument/2006/relationships" xmlns:p="http://schemas.openxmlformats.org/presentationml/2006/main">
  <p:tag name="TIMING" val="|3"/>
</p:tagLst>
</file>

<file path=ppt/tags/tag4.xml><?xml version="1.0" encoding="utf-8"?>
<p:tagLst xmlns:a="http://schemas.openxmlformats.org/drawingml/2006/main" xmlns:r="http://schemas.openxmlformats.org/officeDocument/2006/relationships" xmlns:p="http://schemas.openxmlformats.org/presentationml/2006/main">
  <p:tag name="TIMING" val="|4"/>
</p:tagLst>
</file>

<file path=ppt/tags/tag5.xml><?xml version="1.0" encoding="utf-8"?>
<p:tagLst xmlns:a="http://schemas.openxmlformats.org/drawingml/2006/main" xmlns:r="http://schemas.openxmlformats.org/officeDocument/2006/relationships" xmlns:p="http://schemas.openxmlformats.org/presentationml/2006/main">
  <p:tag name="TIMING" val="|15.8"/>
</p:tagLst>
</file>

<file path=ppt/tags/tag6.xml><?xml version="1.0" encoding="utf-8"?>
<p:tagLst xmlns:a="http://schemas.openxmlformats.org/drawingml/2006/main" xmlns:r="http://schemas.openxmlformats.org/officeDocument/2006/relationships" xmlns:p="http://schemas.openxmlformats.org/presentationml/2006/main">
  <p:tag name="TIMING" val="|7.8"/>
</p:tagLst>
</file>

<file path=ppt/theme/theme1.xml><?xml version="1.0" encoding="utf-8"?>
<a:theme xmlns:a="http://schemas.openxmlformats.org/drawingml/2006/main" name="Office Theme">
  <a:themeElements>
    <a:clrScheme name="Warmes Blau">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1441</Words>
  <Application>Microsoft Office PowerPoint</Application>
  <PresentationFormat>Widescreen</PresentationFormat>
  <Paragraphs>153</Paragraphs>
  <Slides>25</Slides>
  <Notes>1</Notes>
  <HiddenSlides>0</HiddenSlides>
  <MMClips>25</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Calibri Light</vt:lpstr>
      <vt:lpstr>Centaur</vt:lpstr>
      <vt:lpstr>Wingdings</vt:lpstr>
      <vt:lpstr>Office Theme</vt:lpstr>
      <vt:lpstr>Constructive alignment in practice: designing rating scales
</vt:lpstr>
      <vt:lpstr>Rating scales are key to ensure:   </vt:lpstr>
      <vt:lpstr>Rating scales are key to ensure:   </vt:lpstr>
      <vt:lpstr>Rating scales are key to ensure:   </vt:lpstr>
      <vt:lpstr>Rating scales are key to ensure:   </vt:lpstr>
      <vt:lpstr>Rating scales are key to ensure:   </vt:lpstr>
      <vt:lpstr>Most common types of rating scales </vt:lpstr>
      <vt:lpstr>Most common types of rating scales </vt:lpstr>
      <vt:lpstr>Characteristics of the scales: which type to choose</vt:lpstr>
      <vt:lpstr>Deciding on the type of scale   </vt:lpstr>
      <vt:lpstr>PowerPoint Presentation</vt:lpstr>
      <vt:lpstr>PowerPoint Presentation</vt:lpstr>
      <vt:lpstr>PowerPoint Presentation</vt:lpstr>
      <vt:lpstr>PowerPoint Presentation</vt:lpstr>
      <vt:lpstr>PowerPoint Presentation</vt:lpstr>
      <vt:lpstr>Using the Comp. Vol. to inform our scale</vt:lpstr>
      <vt:lpstr>Our example: Rating scale for an English for Tourism course - analytic scale for reading into writing activities </vt:lpstr>
      <vt:lpstr>Our example: Rating scale for an English for Tourism course - analytic scale for reading into writing activities </vt:lpstr>
      <vt:lpstr>Our example: Rating scale for an English for Tourism course - analytic scale for reading into writing activities </vt:lpstr>
      <vt:lpstr>Parent task and sub-tasks required and possible CV-CEFR scales </vt:lpstr>
      <vt:lpstr>Decide on the criteria based on our goals and teaching methods</vt:lpstr>
      <vt:lpstr>Adapting the descriptors to suit our needs</vt:lpstr>
      <vt:lpstr>Qualitative validation of our scale</vt:lpstr>
      <vt:lpstr>Quantitative validation of our scale</vt:lpstr>
      <vt:lpstr>Bibliography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Constructive alignment in practice</dc:title>
  <dc:creator>Julia Consuelo Zabala Delgado</dc:creator>
  <cp:lastModifiedBy>Christian Friedrich</cp:lastModifiedBy>
  <cp:revision>38</cp:revision>
  <dcterms:created xsi:type="dcterms:W3CDTF">2022-09-26T11:07:30Z</dcterms:created>
  <dcterms:modified xsi:type="dcterms:W3CDTF">2023-12-08T09:00:08Z</dcterms:modified>
</cp:coreProperties>
</file>